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14.xml" ContentType="application/vnd.openxmlformats-officedocument.presentationml.notesSlide+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colors6.xml" ContentType="application/vnd.openxmlformats-officedocument.drawingml.diagramColors+xml"/>
  <Override PartName="/ppt/notesSlides/notesSlide10.xml" ContentType="application/vnd.openxmlformats-officedocument.presentationml.notesSlid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344" r:id="rId2"/>
    <p:sldId id="345" r:id="rId3"/>
    <p:sldId id="352" r:id="rId4"/>
    <p:sldId id="346" r:id="rId5"/>
    <p:sldId id="366" r:id="rId6"/>
    <p:sldId id="367" r:id="rId7"/>
    <p:sldId id="375" r:id="rId8"/>
    <p:sldId id="370" r:id="rId9"/>
    <p:sldId id="372" r:id="rId10"/>
    <p:sldId id="371" r:id="rId11"/>
    <p:sldId id="373" r:id="rId12"/>
    <p:sldId id="348" r:id="rId13"/>
    <p:sldId id="349" r:id="rId14"/>
    <p:sldId id="376" r:id="rId15"/>
    <p:sldId id="374" r:id="rId16"/>
    <p:sldId id="358" r:id="rId17"/>
    <p:sldId id="364" r:id="rId18"/>
    <p:sldId id="365" r:id="rId19"/>
    <p:sldId id="377" r:id="rId20"/>
    <p:sldId id="282" r:id="rId21"/>
  </p:sldIdLst>
  <p:sldSz cx="9144000" cy="6858000" type="screen4x3"/>
  <p:notesSz cx="6805613" cy="99393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dy.feng"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66FF99"/>
    <a:srgbClr val="C5CFFF"/>
    <a:srgbClr val="CBD2F6"/>
    <a:srgbClr val="005CE7"/>
    <a:srgbClr val="9999FF"/>
    <a:srgbClr val="CCECFF"/>
    <a:srgbClr val="9966FF"/>
    <a:srgbClr val="CCFFCC"/>
    <a:srgbClr val="FF9999"/>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淺色樣式 2 - 輔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2528" autoAdjust="0"/>
  </p:normalViewPr>
  <p:slideViewPr>
    <p:cSldViewPr>
      <p:cViewPr>
        <p:scale>
          <a:sx n="70" d="100"/>
          <a:sy n="70" d="100"/>
        </p:scale>
        <p:origin x="-1344" y="-7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1698"/>
    </p:cViewPr>
  </p:sorterViewPr>
  <p:notesViewPr>
    <p:cSldViewPr>
      <p:cViewPr>
        <p:scale>
          <a:sx n="100" d="100"/>
          <a:sy n="100" d="100"/>
        </p:scale>
        <p:origin x="-1576" y="1532"/>
      </p:cViewPr>
      <p:guideLst>
        <p:guide orient="horz" pos="3131"/>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2B7EC1-A36D-4E56-B332-5329F1047941}" type="doc">
      <dgm:prSet loTypeId="urn:microsoft.com/office/officeart/2005/8/layout/cycle8" loCatId="cycle" qsTypeId="urn:microsoft.com/office/officeart/2005/8/quickstyle/simple1" qsCatId="simple" csTypeId="urn:microsoft.com/office/officeart/2005/8/colors/accent1_2" csCatId="accent1" phldr="1"/>
      <dgm:spPr/>
    </dgm:pt>
    <dgm:pt modelId="{A8E5582C-091E-48C4-A8D9-B4C9C94D3F0E}">
      <dgm:prSet phldrT="[文字]" custT="1"/>
      <dgm:spPr>
        <a:solidFill>
          <a:srgbClr val="FF0000"/>
        </a:solidFill>
        <a:scene3d>
          <a:camera prst="orthographicFront"/>
          <a:lightRig rig="threePt" dir="t"/>
        </a:scene3d>
        <a:sp3d>
          <a:bevelT w="165100" prst="coolSlant"/>
        </a:sp3d>
      </dgm:spPr>
      <dgm:t>
        <a:bodyPr/>
        <a:lstStyle/>
        <a:p>
          <a:r>
            <a:rPr lang="zh-TW" altLang="en-US" sz="3000" b="1" dirty="0" smtClean="0">
              <a:latin typeface="Arial" charset="0"/>
            </a:rPr>
            <a:t>社會型</a:t>
          </a:r>
          <a:endParaRPr lang="en-US" altLang="zh-TW" sz="3000" b="1" dirty="0" smtClean="0">
            <a:latin typeface="Arial" charset="0"/>
          </a:endParaRPr>
        </a:p>
        <a:p>
          <a:r>
            <a:rPr lang="zh-TW" altLang="en-US" sz="3000" b="1" dirty="0" smtClean="0">
              <a:latin typeface="Arial" charset="0"/>
            </a:rPr>
            <a:t>長期</a:t>
          </a:r>
          <a:endParaRPr lang="en-US" altLang="zh-TW" sz="3000" b="1" dirty="0" smtClean="0">
            <a:latin typeface="Arial" charset="0"/>
          </a:endParaRPr>
        </a:p>
        <a:p>
          <a:r>
            <a:rPr lang="zh-TW" altLang="en-US" sz="3000" b="1" dirty="0" smtClean="0">
              <a:latin typeface="Arial" charset="0"/>
            </a:rPr>
            <a:t>照顧</a:t>
          </a:r>
          <a:endParaRPr lang="en-US" altLang="zh-TW" sz="3000" b="1" dirty="0" smtClean="0">
            <a:latin typeface="Arial" charset="0"/>
          </a:endParaRPr>
        </a:p>
        <a:p>
          <a:r>
            <a:rPr lang="zh-TW" altLang="en-US" sz="3000" b="1" dirty="0" smtClean="0">
              <a:latin typeface="Arial" charset="0"/>
            </a:rPr>
            <a:t>保險</a:t>
          </a:r>
          <a:endParaRPr lang="zh-TW" altLang="en-US" sz="3000" b="1" dirty="0"/>
        </a:p>
      </dgm:t>
    </dgm:pt>
    <dgm:pt modelId="{4AA934A8-2839-4AA5-9AE3-EF5CA73437F7}" type="parTrans" cxnId="{260D2BA7-D36E-4200-B93D-1544180B563D}">
      <dgm:prSet/>
      <dgm:spPr/>
      <dgm:t>
        <a:bodyPr/>
        <a:lstStyle/>
        <a:p>
          <a:endParaRPr lang="zh-TW" altLang="en-US" sz="2000"/>
        </a:p>
      </dgm:t>
    </dgm:pt>
    <dgm:pt modelId="{649138F9-A7CC-4AB3-8CB7-167D7FBCDCD2}" type="sibTrans" cxnId="{260D2BA7-D36E-4200-B93D-1544180B563D}">
      <dgm:prSet/>
      <dgm:spPr/>
      <dgm:t>
        <a:bodyPr/>
        <a:lstStyle/>
        <a:p>
          <a:endParaRPr lang="zh-TW" altLang="en-US" sz="2000"/>
        </a:p>
      </dgm:t>
    </dgm:pt>
    <dgm:pt modelId="{E2022AFC-0BA5-43CD-AFD1-7A10C25E478A}">
      <dgm:prSet phldrT="[文字]" custT="1"/>
      <dgm:spPr>
        <a:solidFill>
          <a:schemeClr val="accent6"/>
        </a:solidFill>
        <a:scene3d>
          <a:camera prst="orthographicFront"/>
          <a:lightRig rig="threePt" dir="t"/>
        </a:scene3d>
        <a:sp3d>
          <a:bevelT w="165100" prst="coolSlant"/>
        </a:sp3d>
      </dgm:spPr>
      <dgm:t>
        <a:bodyPr/>
        <a:lstStyle/>
        <a:p>
          <a:r>
            <a:rPr lang="zh-TW" altLang="en-US" sz="3000" b="1" dirty="0" smtClean="0">
              <a:latin typeface="Arial" charset="0"/>
            </a:rPr>
            <a:t>商業型</a:t>
          </a:r>
          <a:endParaRPr lang="en-US" altLang="zh-TW" sz="3000" b="1" dirty="0" smtClean="0">
            <a:latin typeface="Arial" charset="0"/>
          </a:endParaRPr>
        </a:p>
        <a:p>
          <a:r>
            <a:rPr lang="zh-TW" altLang="en-US" sz="3000" b="1" dirty="0" smtClean="0">
              <a:latin typeface="Arial" charset="0"/>
            </a:rPr>
            <a:t>長期</a:t>
          </a:r>
          <a:endParaRPr lang="en-US" altLang="zh-TW" sz="3000" b="1" dirty="0" smtClean="0">
            <a:latin typeface="Arial" charset="0"/>
          </a:endParaRPr>
        </a:p>
        <a:p>
          <a:r>
            <a:rPr lang="zh-TW" altLang="en-US" sz="3000" b="1" dirty="0" smtClean="0">
              <a:latin typeface="Arial" charset="0"/>
            </a:rPr>
            <a:t>照顧</a:t>
          </a:r>
          <a:endParaRPr lang="en-US" altLang="zh-TW" sz="3000" b="1" dirty="0" smtClean="0">
            <a:latin typeface="Arial" charset="0"/>
          </a:endParaRPr>
        </a:p>
        <a:p>
          <a:r>
            <a:rPr lang="zh-TW" altLang="en-US" sz="3000" b="1" dirty="0" smtClean="0">
              <a:latin typeface="Arial" charset="0"/>
            </a:rPr>
            <a:t>保險</a:t>
          </a:r>
          <a:endParaRPr lang="zh-TW" altLang="en-US" sz="3000" b="1" dirty="0"/>
        </a:p>
      </dgm:t>
    </dgm:pt>
    <dgm:pt modelId="{6B4E7493-EF91-4F81-81D8-098AC56E7C5B}" type="parTrans" cxnId="{D57240FA-320E-4746-BCD0-19A94F536D08}">
      <dgm:prSet/>
      <dgm:spPr/>
      <dgm:t>
        <a:bodyPr/>
        <a:lstStyle/>
        <a:p>
          <a:endParaRPr lang="zh-TW" altLang="en-US"/>
        </a:p>
      </dgm:t>
    </dgm:pt>
    <dgm:pt modelId="{D5CC70E7-0331-4E4C-8261-8643D219CE9E}" type="sibTrans" cxnId="{D57240FA-320E-4746-BCD0-19A94F536D08}">
      <dgm:prSet/>
      <dgm:spPr/>
      <dgm:t>
        <a:bodyPr/>
        <a:lstStyle/>
        <a:p>
          <a:endParaRPr lang="zh-TW" altLang="en-US"/>
        </a:p>
      </dgm:t>
    </dgm:pt>
    <dgm:pt modelId="{00B9AA56-EB50-40AE-A72C-347F7D48C37E}" type="pres">
      <dgm:prSet presAssocID="{A02B7EC1-A36D-4E56-B332-5329F1047941}" presName="compositeShape" presStyleCnt="0">
        <dgm:presLayoutVars>
          <dgm:chMax val="7"/>
          <dgm:dir/>
          <dgm:resizeHandles val="exact"/>
        </dgm:presLayoutVars>
      </dgm:prSet>
      <dgm:spPr/>
    </dgm:pt>
    <dgm:pt modelId="{B4689411-9772-4B10-8EE5-27F99ED2C680}" type="pres">
      <dgm:prSet presAssocID="{A02B7EC1-A36D-4E56-B332-5329F1047941}" presName="wedge1" presStyleLbl="node1" presStyleIdx="0" presStyleCnt="2"/>
      <dgm:spPr/>
      <dgm:t>
        <a:bodyPr/>
        <a:lstStyle/>
        <a:p>
          <a:endParaRPr lang="zh-TW" altLang="en-US"/>
        </a:p>
      </dgm:t>
    </dgm:pt>
    <dgm:pt modelId="{B1F8BA4A-CEDF-4305-B9E4-9BFB46296120}" type="pres">
      <dgm:prSet presAssocID="{A02B7EC1-A36D-4E56-B332-5329F1047941}" presName="dummy1a" presStyleCnt="0"/>
      <dgm:spPr/>
    </dgm:pt>
    <dgm:pt modelId="{DE01BF6B-EECF-48DE-96AE-19AEFB0219F6}" type="pres">
      <dgm:prSet presAssocID="{A02B7EC1-A36D-4E56-B332-5329F1047941}" presName="dummy1b" presStyleCnt="0"/>
      <dgm:spPr/>
    </dgm:pt>
    <dgm:pt modelId="{7551B14A-091D-43D8-8C1F-E882B89586F5}" type="pres">
      <dgm:prSet presAssocID="{A02B7EC1-A36D-4E56-B332-5329F1047941}" presName="wedge1Tx" presStyleLbl="node1" presStyleIdx="0" presStyleCnt="2">
        <dgm:presLayoutVars>
          <dgm:chMax val="0"/>
          <dgm:chPref val="0"/>
          <dgm:bulletEnabled val="1"/>
        </dgm:presLayoutVars>
      </dgm:prSet>
      <dgm:spPr/>
      <dgm:t>
        <a:bodyPr/>
        <a:lstStyle/>
        <a:p>
          <a:endParaRPr lang="zh-TW" altLang="en-US"/>
        </a:p>
      </dgm:t>
    </dgm:pt>
    <dgm:pt modelId="{7E6205CB-427B-4584-84F3-689AD0A08E0D}" type="pres">
      <dgm:prSet presAssocID="{A02B7EC1-A36D-4E56-B332-5329F1047941}" presName="wedge2" presStyleLbl="node1" presStyleIdx="1" presStyleCnt="2"/>
      <dgm:spPr>
        <a:solidFill>
          <a:srgbClr val="FF9999"/>
        </a:solidFill>
        <a:scene3d>
          <a:camera prst="orthographicFront"/>
          <a:lightRig rig="threePt" dir="t"/>
        </a:scene3d>
        <a:sp3d>
          <a:bevelT w="165100" prst="coolSlant"/>
        </a:sp3d>
      </dgm:spPr>
      <dgm:t>
        <a:bodyPr/>
        <a:lstStyle/>
        <a:p>
          <a:endParaRPr lang="zh-TW" altLang="en-US"/>
        </a:p>
      </dgm:t>
    </dgm:pt>
    <dgm:pt modelId="{2A2066C5-807F-4068-AB48-413FB16921EE}" type="pres">
      <dgm:prSet presAssocID="{A02B7EC1-A36D-4E56-B332-5329F1047941}" presName="dummy2a" presStyleCnt="0"/>
      <dgm:spPr/>
    </dgm:pt>
    <dgm:pt modelId="{BB7D062A-0A21-4DBC-A32A-64D78B6E5D20}" type="pres">
      <dgm:prSet presAssocID="{A02B7EC1-A36D-4E56-B332-5329F1047941}" presName="dummy2b" presStyleCnt="0"/>
      <dgm:spPr/>
    </dgm:pt>
    <dgm:pt modelId="{343CE813-E23F-4B4E-929E-109BCB98CDCB}" type="pres">
      <dgm:prSet presAssocID="{A02B7EC1-A36D-4E56-B332-5329F1047941}" presName="wedge2Tx" presStyleLbl="node1" presStyleIdx="1" presStyleCnt="2">
        <dgm:presLayoutVars>
          <dgm:chMax val="0"/>
          <dgm:chPref val="0"/>
          <dgm:bulletEnabled val="1"/>
        </dgm:presLayoutVars>
      </dgm:prSet>
      <dgm:spPr>
        <a:solidFill>
          <a:srgbClr val="9999FF"/>
        </a:solidFill>
        <a:scene3d>
          <a:camera prst="orthographicFront"/>
          <a:lightRig rig="threePt" dir="t"/>
        </a:scene3d>
        <a:sp3d>
          <a:bevelT w="165100" prst="coolSlant"/>
        </a:sp3d>
      </dgm:spPr>
      <dgm:t>
        <a:bodyPr/>
        <a:lstStyle/>
        <a:p>
          <a:endParaRPr lang="zh-TW" altLang="en-US"/>
        </a:p>
      </dgm:t>
    </dgm:pt>
    <dgm:pt modelId="{58CA8CB5-E7E1-4206-A8EA-BF4FF9C2E4DC}" type="pres">
      <dgm:prSet presAssocID="{D5CC70E7-0331-4E4C-8261-8643D219CE9E}" presName="arrowWedge1" presStyleLbl="fgSibTrans2D1" presStyleIdx="0" presStyleCnt="2"/>
      <dgm:spPr/>
    </dgm:pt>
    <dgm:pt modelId="{A17FBEB1-090C-4E8E-987E-A60B1B09A17C}" type="pres">
      <dgm:prSet presAssocID="{649138F9-A7CC-4AB3-8CB7-167D7FBCDCD2}" presName="arrowWedge2" presStyleLbl="fgSibTrans2D1" presStyleIdx="1" presStyleCnt="2"/>
      <dgm:spPr/>
    </dgm:pt>
  </dgm:ptLst>
  <dgm:cxnLst>
    <dgm:cxn modelId="{C694CC47-21CD-41BC-BD14-B2982BE35A90}" type="presOf" srcId="{E2022AFC-0BA5-43CD-AFD1-7A10C25E478A}" destId="{7551B14A-091D-43D8-8C1F-E882B89586F5}" srcOrd="1" destOrd="0" presId="urn:microsoft.com/office/officeart/2005/8/layout/cycle8"/>
    <dgm:cxn modelId="{B2F41474-37C8-4C1F-933A-3EEABBB528E9}" type="presOf" srcId="{E2022AFC-0BA5-43CD-AFD1-7A10C25E478A}" destId="{B4689411-9772-4B10-8EE5-27F99ED2C680}" srcOrd="0" destOrd="0" presId="urn:microsoft.com/office/officeart/2005/8/layout/cycle8"/>
    <dgm:cxn modelId="{39C3E76D-50EB-453E-906E-2A3D3CABF144}" type="presOf" srcId="{A02B7EC1-A36D-4E56-B332-5329F1047941}" destId="{00B9AA56-EB50-40AE-A72C-347F7D48C37E}" srcOrd="0" destOrd="0" presId="urn:microsoft.com/office/officeart/2005/8/layout/cycle8"/>
    <dgm:cxn modelId="{260D2BA7-D36E-4200-B93D-1544180B563D}" srcId="{A02B7EC1-A36D-4E56-B332-5329F1047941}" destId="{A8E5582C-091E-48C4-A8D9-B4C9C94D3F0E}" srcOrd="1" destOrd="0" parTransId="{4AA934A8-2839-4AA5-9AE3-EF5CA73437F7}" sibTransId="{649138F9-A7CC-4AB3-8CB7-167D7FBCDCD2}"/>
    <dgm:cxn modelId="{6BB2E521-E545-43AE-A7B7-7AA65ED2712F}" type="presOf" srcId="{A8E5582C-091E-48C4-A8D9-B4C9C94D3F0E}" destId="{7E6205CB-427B-4584-84F3-689AD0A08E0D}" srcOrd="0" destOrd="0" presId="urn:microsoft.com/office/officeart/2005/8/layout/cycle8"/>
    <dgm:cxn modelId="{C3E98E60-1870-4226-A4B8-2BB2B8C7C209}" type="presOf" srcId="{A8E5582C-091E-48C4-A8D9-B4C9C94D3F0E}" destId="{343CE813-E23F-4B4E-929E-109BCB98CDCB}" srcOrd="1" destOrd="0" presId="urn:microsoft.com/office/officeart/2005/8/layout/cycle8"/>
    <dgm:cxn modelId="{D57240FA-320E-4746-BCD0-19A94F536D08}" srcId="{A02B7EC1-A36D-4E56-B332-5329F1047941}" destId="{E2022AFC-0BA5-43CD-AFD1-7A10C25E478A}" srcOrd="0" destOrd="0" parTransId="{6B4E7493-EF91-4F81-81D8-098AC56E7C5B}" sibTransId="{D5CC70E7-0331-4E4C-8261-8643D219CE9E}"/>
    <dgm:cxn modelId="{1FF9E903-B287-4E81-BE22-B28BD7CA56E0}" type="presParOf" srcId="{00B9AA56-EB50-40AE-A72C-347F7D48C37E}" destId="{B4689411-9772-4B10-8EE5-27F99ED2C680}" srcOrd="0" destOrd="0" presId="urn:microsoft.com/office/officeart/2005/8/layout/cycle8"/>
    <dgm:cxn modelId="{81721BCE-F231-4211-95C2-594FCFA9763A}" type="presParOf" srcId="{00B9AA56-EB50-40AE-A72C-347F7D48C37E}" destId="{B1F8BA4A-CEDF-4305-B9E4-9BFB46296120}" srcOrd="1" destOrd="0" presId="urn:microsoft.com/office/officeart/2005/8/layout/cycle8"/>
    <dgm:cxn modelId="{39D12443-6780-4ED0-AEB9-5B07239D8D15}" type="presParOf" srcId="{00B9AA56-EB50-40AE-A72C-347F7D48C37E}" destId="{DE01BF6B-EECF-48DE-96AE-19AEFB0219F6}" srcOrd="2" destOrd="0" presId="urn:microsoft.com/office/officeart/2005/8/layout/cycle8"/>
    <dgm:cxn modelId="{2F679705-1802-45CD-916C-68172F6B34FC}" type="presParOf" srcId="{00B9AA56-EB50-40AE-A72C-347F7D48C37E}" destId="{7551B14A-091D-43D8-8C1F-E882B89586F5}" srcOrd="3" destOrd="0" presId="urn:microsoft.com/office/officeart/2005/8/layout/cycle8"/>
    <dgm:cxn modelId="{E39586B2-C272-41CF-BA49-60277D14880D}" type="presParOf" srcId="{00B9AA56-EB50-40AE-A72C-347F7D48C37E}" destId="{7E6205CB-427B-4584-84F3-689AD0A08E0D}" srcOrd="4" destOrd="0" presId="urn:microsoft.com/office/officeart/2005/8/layout/cycle8"/>
    <dgm:cxn modelId="{5FAE5993-2773-4627-A9E6-A5C48651A4DF}" type="presParOf" srcId="{00B9AA56-EB50-40AE-A72C-347F7D48C37E}" destId="{2A2066C5-807F-4068-AB48-413FB16921EE}" srcOrd="5" destOrd="0" presId="urn:microsoft.com/office/officeart/2005/8/layout/cycle8"/>
    <dgm:cxn modelId="{FD784100-FBD8-4176-941F-B896F140971B}" type="presParOf" srcId="{00B9AA56-EB50-40AE-A72C-347F7D48C37E}" destId="{BB7D062A-0A21-4DBC-A32A-64D78B6E5D20}" srcOrd="6" destOrd="0" presId="urn:microsoft.com/office/officeart/2005/8/layout/cycle8"/>
    <dgm:cxn modelId="{541855C7-4F00-45FF-A1AC-CD212042900E}" type="presParOf" srcId="{00B9AA56-EB50-40AE-A72C-347F7D48C37E}" destId="{343CE813-E23F-4B4E-929E-109BCB98CDCB}" srcOrd="7" destOrd="0" presId="urn:microsoft.com/office/officeart/2005/8/layout/cycle8"/>
    <dgm:cxn modelId="{371DCAB5-F3FF-4B8E-B55D-CA45B6C9D3BB}" type="presParOf" srcId="{00B9AA56-EB50-40AE-A72C-347F7D48C37E}" destId="{58CA8CB5-E7E1-4206-A8EA-BF4FF9C2E4DC}" srcOrd="8" destOrd="0" presId="urn:microsoft.com/office/officeart/2005/8/layout/cycle8"/>
    <dgm:cxn modelId="{DD4C7778-82AA-4281-8805-4A525AFDB6E4}" type="presParOf" srcId="{00B9AA56-EB50-40AE-A72C-347F7D48C37E}" destId="{A17FBEB1-090C-4E8E-987E-A60B1B09A17C}" srcOrd="9" destOrd="0" presId="urn:microsoft.com/office/officeart/2005/8/layout/cycle8"/>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A05A13-6CBD-4A7D-810C-65DF1EA430AB}" type="doc">
      <dgm:prSet loTypeId="urn:microsoft.com/office/officeart/2005/8/layout/list1" loCatId="list" qsTypeId="urn:microsoft.com/office/officeart/2005/8/quickstyle/simple3" qsCatId="simple" csTypeId="urn:microsoft.com/office/officeart/2005/8/colors/accent0_1" csCatId="mainScheme" phldr="1"/>
      <dgm:spPr/>
      <dgm:t>
        <a:bodyPr/>
        <a:lstStyle/>
        <a:p>
          <a:endParaRPr lang="zh-TW" altLang="en-US"/>
        </a:p>
      </dgm:t>
    </dgm:pt>
    <dgm:pt modelId="{D3914DF1-B221-47D7-A489-681AEA4E8161}">
      <dgm:prSet phldrT="[文字]" custT="1"/>
      <dgm:spPr>
        <a:ln>
          <a:solidFill>
            <a:srgbClr val="CCECFF"/>
          </a:solidFill>
        </a:ln>
      </dgm:spPr>
      <dgm: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zh-TW" sz="2800" b="1" dirty="0" smtClean="0">
              <a:solidFill>
                <a:schemeClr val="tx1"/>
              </a:solidFill>
              <a:latin typeface="+mn-ea"/>
              <a:ea typeface="+mn-ea"/>
              <a:cs typeface="+mn-cs"/>
            </a:rPr>
            <a:t>參與經營長期照顧保險 </a:t>
          </a:r>
          <a:endParaRPr lang="zh-TW" altLang="en-US" sz="2800" b="1" dirty="0">
            <a:effectLst>
              <a:outerShdw blurRad="38100" dist="38100" dir="2700000" algn="tl">
                <a:srgbClr val="000000">
                  <a:alpha val="43137"/>
                </a:srgbClr>
              </a:outerShdw>
            </a:effectLst>
            <a:latin typeface="+mn-ea"/>
            <a:ea typeface="+mn-ea"/>
          </a:endParaRPr>
        </a:p>
      </dgm:t>
    </dgm:pt>
    <dgm:pt modelId="{ADD48303-EBDD-44F2-86C5-5C5F5CEDFFDF}" type="parTrans" cxnId="{2DCFB758-CD68-43B1-AB7A-612542B609AE}">
      <dgm:prSet/>
      <dgm:spPr/>
      <dgm:t>
        <a:bodyPr/>
        <a:lstStyle/>
        <a:p>
          <a:endParaRPr lang="zh-TW" altLang="en-US" sz="2400" b="1">
            <a:solidFill>
              <a:srgbClr val="002060"/>
            </a:solidFill>
            <a:effectLst>
              <a:outerShdw blurRad="38100" dist="38100" dir="2700000" algn="tl">
                <a:srgbClr val="000000">
                  <a:alpha val="43137"/>
                </a:srgbClr>
              </a:outerShdw>
            </a:effectLst>
            <a:latin typeface="微軟正黑體" pitchFamily="34" charset="-120"/>
            <a:ea typeface="微軟正黑體" pitchFamily="34" charset="-120"/>
          </a:endParaRPr>
        </a:p>
      </dgm:t>
    </dgm:pt>
    <dgm:pt modelId="{D22DCCE1-8F4F-45B9-BCBE-12FBA34AEEBF}" type="sibTrans" cxnId="{2DCFB758-CD68-43B1-AB7A-612542B609AE}">
      <dgm:prSet/>
      <dgm:spPr/>
      <dgm:t>
        <a:bodyPr/>
        <a:lstStyle/>
        <a:p>
          <a:endParaRPr lang="zh-TW" altLang="en-US" sz="2400" b="1">
            <a:solidFill>
              <a:srgbClr val="002060"/>
            </a:solidFill>
            <a:effectLst>
              <a:outerShdw blurRad="38100" dist="38100" dir="2700000" algn="tl">
                <a:srgbClr val="000000">
                  <a:alpha val="43137"/>
                </a:srgbClr>
              </a:outerShdw>
            </a:effectLst>
            <a:latin typeface="微軟正黑體" pitchFamily="34" charset="-120"/>
            <a:ea typeface="微軟正黑體" pitchFamily="34" charset="-120"/>
          </a:endParaRPr>
        </a:p>
      </dgm:t>
    </dgm:pt>
    <dgm:pt modelId="{AA5ECE4E-AC80-4A94-87B6-41BCE456542D}">
      <dgm:prSet phldrT="[文字]" custT="1"/>
      <dgm:spPr>
        <a:ln>
          <a:solidFill>
            <a:srgbClr val="CCFFCC"/>
          </a:solidFill>
        </a:ln>
      </dgm:spPr>
      <dgm: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zh-TW" sz="2800" b="1" dirty="0" smtClean="0">
              <a:solidFill>
                <a:schemeClr val="tx1"/>
              </a:solidFill>
              <a:latin typeface="+mn-ea"/>
              <a:ea typeface="+mn-ea"/>
              <a:cs typeface="+mn-cs"/>
            </a:rPr>
            <a:t>研發長照服務業綜合責任保險商品</a:t>
          </a:r>
          <a:endParaRPr kumimoji="1" lang="zh-TW" altLang="en-US" sz="2800" b="1" dirty="0">
            <a:solidFill>
              <a:schemeClr val="tx1"/>
            </a:solidFill>
            <a:latin typeface="+mn-ea"/>
            <a:ea typeface="+mn-ea"/>
            <a:cs typeface="+mn-cs"/>
          </a:endParaRPr>
        </a:p>
      </dgm:t>
    </dgm:pt>
    <dgm:pt modelId="{F5AB22EE-78FB-41B6-9A4A-838F99553007}" type="parTrans" cxnId="{379A4C13-4E68-4BFA-9037-64452BD01FB8}">
      <dgm:prSet/>
      <dgm:spPr/>
      <dgm:t>
        <a:bodyPr/>
        <a:lstStyle/>
        <a:p>
          <a:endParaRPr lang="zh-TW" altLang="en-US" sz="2400" b="1">
            <a:solidFill>
              <a:srgbClr val="002060"/>
            </a:solidFill>
            <a:effectLst>
              <a:outerShdw blurRad="38100" dist="38100" dir="2700000" algn="tl">
                <a:srgbClr val="000000">
                  <a:alpha val="43137"/>
                </a:srgbClr>
              </a:outerShdw>
            </a:effectLst>
            <a:latin typeface="微軟正黑體" pitchFamily="34" charset="-120"/>
            <a:ea typeface="微軟正黑體" pitchFamily="34" charset="-120"/>
          </a:endParaRPr>
        </a:p>
      </dgm:t>
    </dgm:pt>
    <dgm:pt modelId="{23C62BE8-FF3E-4165-95A1-55366B7C5741}" type="sibTrans" cxnId="{379A4C13-4E68-4BFA-9037-64452BD01FB8}">
      <dgm:prSet/>
      <dgm:spPr/>
      <dgm:t>
        <a:bodyPr/>
        <a:lstStyle/>
        <a:p>
          <a:endParaRPr lang="zh-TW" altLang="en-US" sz="2400" b="1">
            <a:solidFill>
              <a:srgbClr val="002060"/>
            </a:solidFill>
            <a:effectLst>
              <a:outerShdw blurRad="38100" dist="38100" dir="2700000" algn="tl">
                <a:srgbClr val="000000">
                  <a:alpha val="43137"/>
                </a:srgbClr>
              </a:outerShdw>
            </a:effectLst>
            <a:latin typeface="微軟正黑體" pitchFamily="34" charset="-120"/>
            <a:ea typeface="微軟正黑體" pitchFamily="34" charset="-120"/>
          </a:endParaRPr>
        </a:p>
      </dgm:t>
    </dgm:pt>
    <dgm:pt modelId="{9038E39B-CB12-4474-B98C-91575E55E0ED}">
      <dgm:prSet phldrT="[文字]" custT="1"/>
      <dgm:spPr>
        <a:ln>
          <a:solidFill>
            <a:srgbClr val="FF9999"/>
          </a:solidFill>
        </a:ln>
      </dgm:spPr>
      <dgm: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zh-TW" sz="2800" b="1" dirty="0" smtClean="0">
              <a:solidFill>
                <a:schemeClr val="tx1"/>
              </a:solidFill>
              <a:latin typeface="+mn-ea"/>
              <a:ea typeface="+mn-ea"/>
              <a:cs typeface="+mn-cs"/>
            </a:rPr>
            <a:t>協助長照業者建構風險管理機制</a:t>
          </a:r>
          <a:endParaRPr kumimoji="1" lang="zh-TW" altLang="en-US" sz="2800" b="1" dirty="0">
            <a:solidFill>
              <a:schemeClr val="tx1"/>
            </a:solidFill>
            <a:latin typeface="+mn-ea"/>
            <a:ea typeface="+mn-ea"/>
            <a:cs typeface="+mn-cs"/>
          </a:endParaRPr>
        </a:p>
      </dgm:t>
    </dgm:pt>
    <dgm:pt modelId="{9521DF12-0C52-4668-920F-3E1D2A784810}" type="parTrans" cxnId="{3CF2307C-03DD-4360-A534-0B8DA23FA390}">
      <dgm:prSet/>
      <dgm:spPr/>
      <dgm:t>
        <a:bodyPr/>
        <a:lstStyle/>
        <a:p>
          <a:endParaRPr lang="zh-TW" altLang="en-US"/>
        </a:p>
      </dgm:t>
    </dgm:pt>
    <dgm:pt modelId="{13516698-FF47-403B-BDA7-5F1DEFF797C2}" type="sibTrans" cxnId="{3CF2307C-03DD-4360-A534-0B8DA23FA390}">
      <dgm:prSet/>
      <dgm:spPr/>
      <dgm:t>
        <a:bodyPr/>
        <a:lstStyle/>
        <a:p>
          <a:endParaRPr lang="zh-TW" altLang="en-US"/>
        </a:p>
      </dgm:t>
    </dgm:pt>
    <dgm:pt modelId="{BA9981B9-6B48-46DE-9FAB-D2BA4E2B4EF9}">
      <dgm:prSet custT="1"/>
      <dgm:spPr>
        <a:solidFill>
          <a:srgbClr val="99CCFF">
            <a:alpha val="90000"/>
          </a:srgbClr>
        </a:solidFill>
      </dgm:spPr>
      <dgm:t>
        <a:bodyPr/>
        <a:lstStyle/>
        <a:p>
          <a:r>
            <a:rPr kumimoji="1" lang="zh-TW" altLang="en-US" sz="2000" b="1" dirty="0" smtClean="0">
              <a:solidFill>
                <a:schemeClr val="tx1"/>
              </a:solidFill>
              <a:latin typeface="+mn-ea"/>
              <a:ea typeface="+mn-ea"/>
              <a:cs typeface="+mn-cs"/>
            </a:rPr>
            <a:t>提供國人更充分保障</a:t>
          </a:r>
          <a:endParaRPr lang="zh-TW" altLang="en-US" sz="2000" dirty="0">
            <a:latin typeface="+mn-ea"/>
            <a:ea typeface="+mn-ea"/>
          </a:endParaRPr>
        </a:p>
      </dgm:t>
    </dgm:pt>
    <dgm:pt modelId="{BFAB9B44-4644-4ED0-9148-7AE3524FB054}" type="parTrans" cxnId="{A5F239B9-FC63-43FA-8537-727A2452A6D0}">
      <dgm:prSet/>
      <dgm:spPr/>
      <dgm:t>
        <a:bodyPr/>
        <a:lstStyle/>
        <a:p>
          <a:endParaRPr lang="zh-TW" altLang="en-US"/>
        </a:p>
      </dgm:t>
    </dgm:pt>
    <dgm:pt modelId="{95971960-7417-49FA-92C0-6771BB9097F8}" type="sibTrans" cxnId="{A5F239B9-FC63-43FA-8537-727A2452A6D0}">
      <dgm:prSet/>
      <dgm:spPr/>
      <dgm:t>
        <a:bodyPr/>
        <a:lstStyle/>
        <a:p>
          <a:endParaRPr lang="zh-TW" altLang="en-US"/>
        </a:p>
      </dgm:t>
    </dgm:pt>
    <dgm:pt modelId="{F9FFA088-CD8F-4BB8-91C8-36ED41F05942}">
      <dgm:prSet phldrT="[文字]" custT="1"/>
      <dgm:spPr>
        <a:solidFill>
          <a:srgbClr val="66FF99">
            <a:alpha val="89804"/>
          </a:srgbClr>
        </a:solidFill>
      </dgm:spPr>
      <dgm: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2000" b="1" dirty="0" smtClean="0">
              <a:solidFill>
                <a:schemeClr val="tx1"/>
              </a:solidFill>
              <a:latin typeface="+mn-ea"/>
              <a:ea typeface="+mn-ea"/>
              <a:cs typeface="+mn-cs"/>
            </a:rPr>
            <a:t>提</a:t>
          </a:r>
          <a:r>
            <a:rPr kumimoji="1" lang="zh-TW" altLang="zh-TW" sz="2000" b="1" dirty="0" smtClean="0">
              <a:solidFill>
                <a:schemeClr val="tx1"/>
              </a:solidFill>
              <a:latin typeface="+mn-ea"/>
              <a:ea typeface="+mn-ea"/>
              <a:cs typeface="+mn-cs"/>
            </a:rPr>
            <a:t>供長照服務業者全方位之經營保障 </a:t>
          </a:r>
          <a:endParaRPr kumimoji="1" lang="zh-TW" altLang="en-US" sz="2000" b="1" dirty="0">
            <a:solidFill>
              <a:schemeClr val="tx1"/>
            </a:solidFill>
            <a:latin typeface="+mn-ea"/>
            <a:ea typeface="+mn-ea"/>
            <a:cs typeface="+mn-cs"/>
          </a:endParaRPr>
        </a:p>
      </dgm:t>
    </dgm:pt>
    <dgm:pt modelId="{2B933FF5-8254-4878-8022-D7F6EACB81BD}" type="parTrans" cxnId="{8D6A4387-6392-42DE-A699-F6F86E1586F1}">
      <dgm:prSet/>
      <dgm:spPr/>
      <dgm:t>
        <a:bodyPr/>
        <a:lstStyle/>
        <a:p>
          <a:endParaRPr lang="zh-TW" altLang="en-US"/>
        </a:p>
      </dgm:t>
    </dgm:pt>
    <dgm:pt modelId="{C817CDFD-8018-470F-A6AD-DCD5E93B553B}" type="sibTrans" cxnId="{8D6A4387-6392-42DE-A699-F6F86E1586F1}">
      <dgm:prSet/>
      <dgm:spPr/>
      <dgm:t>
        <a:bodyPr/>
        <a:lstStyle/>
        <a:p>
          <a:endParaRPr lang="zh-TW" altLang="en-US"/>
        </a:p>
      </dgm:t>
    </dgm:pt>
    <dgm:pt modelId="{4D13E249-3AD5-47E6-9CD0-CE6EA4E7844C}">
      <dgm:prSet custT="1"/>
      <dgm:spPr>
        <a:solidFill>
          <a:srgbClr val="FF7C80">
            <a:alpha val="90000"/>
          </a:srgbClr>
        </a:solidFill>
      </dgm:spPr>
      <dgm:t>
        <a:bodyPr/>
        <a:lstStyle/>
        <a:p>
          <a:r>
            <a:rPr kumimoji="1" lang="zh-TW" altLang="zh-TW" sz="2000" b="1" dirty="0" smtClean="0">
              <a:solidFill>
                <a:schemeClr val="tx1"/>
              </a:solidFill>
              <a:latin typeface="+mn-ea"/>
              <a:ea typeface="+mn-ea"/>
              <a:cs typeface="+mn-cs"/>
            </a:rPr>
            <a:t>降低意外事故發生率 </a:t>
          </a:r>
          <a:endParaRPr kumimoji="1" lang="zh-TW" altLang="en-US" sz="2000" b="1" dirty="0">
            <a:solidFill>
              <a:schemeClr val="tx1"/>
            </a:solidFill>
            <a:latin typeface="+mn-ea"/>
            <a:ea typeface="+mn-ea"/>
            <a:cs typeface="+mn-cs"/>
          </a:endParaRPr>
        </a:p>
      </dgm:t>
    </dgm:pt>
    <dgm:pt modelId="{5DB61DFA-4271-40A4-A2CE-457C144CFF62}" type="parTrans" cxnId="{849879A2-64B4-4F3A-8705-D63CC0D644E6}">
      <dgm:prSet/>
      <dgm:spPr/>
      <dgm:t>
        <a:bodyPr/>
        <a:lstStyle/>
        <a:p>
          <a:endParaRPr lang="zh-TW" altLang="en-US"/>
        </a:p>
      </dgm:t>
    </dgm:pt>
    <dgm:pt modelId="{F44D2E24-47C4-4650-B716-E25A2EE4D435}" type="sibTrans" cxnId="{849879A2-64B4-4F3A-8705-D63CC0D644E6}">
      <dgm:prSet/>
      <dgm:spPr/>
      <dgm:t>
        <a:bodyPr/>
        <a:lstStyle/>
        <a:p>
          <a:endParaRPr lang="zh-TW" altLang="en-US"/>
        </a:p>
      </dgm:t>
    </dgm:pt>
    <dgm:pt modelId="{3483EFDE-F157-4C30-84E7-7D1E88D02EC1}" type="pres">
      <dgm:prSet presAssocID="{68A05A13-6CBD-4A7D-810C-65DF1EA430AB}" presName="linear" presStyleCnt="0">
        <dgm:presLayoutVars>
          <dgm:dir/>
          <dgm:animLvl val="lvl"/>
          <dgm:resizeHandles val="exact"/>
        </dgm:presLayoutVars>
      </dgm:prSet>
      <dgm:spPr/>
      <dgm:t>
        <a:bodyPr/>
        <a:lstStyle/>
        <a:p>
          <a:endParaRPr lang="zh-TW" altLang="en-US"/>
        </a:p>
      </dgm:t>
    </dgm:pt>
    <dgm:pt modelId="{0E38699F-BBDD-487B-92F2-4DABADBA5161}" type="pres">
      <dgm:prSet presAssocID="{D3914DF1-B221-47D7-A489-681AEA4E8161}" presName="parentLin" presStyleCnt="0"/>
      <dgm:spPr/>
      <dgm:t>
        <a:bodyPr/>
        <a:lstStyle/>
        <a:p>
          <a:endParaRPr lang="zh-TW" altLang="en-US"/>
        </a:p>
      </dgm:t>
    </dgm:pt>
    <dgm:pt modelId="{2403A95C-7D7F-490B-A6E6-AA971D63C425}" type="pres">
      <dgm:prSet presAssocID="{D3914DF1-B221-47D7-A489-681AEA4E8161}" presName="parentLeftMargin" presStyleLbl="node1" presStyleIdx="0" presStyleCnt="3"/>
      <dgm:spPr/>
      <dgm:t>
        <a:bodyPr/>
        <a:lstStyle/>
        <a:p>
          <a:endParaRPr lang="zh-TW" altLang="en-US"/>
        </a:p>
      </dgm:t>
    </dgm:pt>
    <dgm:pt modelId="{15412570-5393-40A1-B10E-FEB3F86098B2}" type="pres">
      <dgm:prSet presAssocID="{D3914DF1-B221-47D7-A489-681AEA4E8161}" presName="parentText" presStyleLbl="node1" presStyleIdx="0" presStyleCnt="3" custScaleX="119109">
        <dgm:presLayoutVars>
          <dgm:chMax val="0"/>
          <dgm:bulletEnabled val="1"/>
        </dgm:presLayoutVars>
      </dgm:prSet>
      <dgm:spPr/>
      <dgm:t>
        <a:bodyPr/>
        <a:lstStyle/>
        <a:p>
          <a:endParaRPr lang="zh-TW" altLang="en-US"/>
        </a:p>
      </dgm:t>
    </dgm:pt>
    <dgm:pt modelId="{1D4A1192-BB3E-439D-AF44-ED0CC00EBCF9}" type="pres">
      <dgm:prSet presAssocID="{D3914DF1-B221-47D7-A489-681AEA4E8161}" presName="negativeSpace" presStyleCnt="0"/>
      <dgm:spPr/>
      <dgm:t>
        <a:bodyPr/>
        <a:lstStyle/>
        <a:p>
          <a:endParaRPr lang="zh-TW" altLang="en-US"/>
        </a:p>
      </dgm:t>
    </dgm:pt>
    <dgm:pt modelId="{2B14406D-A246-420E-A5C0-D8662BBB4627}" type="pres">
      <dgm:prSet presAssocID="{D3914DF1-B221-47D7-A489-681AEA4E8161}" presName="childText" presStyleLbl="conFgAcc1" presStyleIdx="0" presStyleCnt="3">
        <dgm:presLayoutVars>
          <dgm:bulletEnabled val="1"/>
        </dgm:presLayoutVars>
      </dgm:prSet>
      <dgm:spPr/>
      <dgm:t>
        <a:bodyPr/>
        <a:lstStyle/>
        <a:p>
          <a:endParaRPr lang="zh-TW" altLang="en-US"/>
        </a:p>
      </dgm:t>
    </dgm:pt>
    <dgm:pt modelId="{FBC0CA6F-D656-4B75-ADFC-EBD6BC7133C2}" type="pres">
      <dgm:prSet presAssocID="{D22DCCE1-8F4F-45B9-BCBE-12FBA34AEEBF}" presName="spaceBetweenRectangles" presStyleCnt="0"/>
      <dgm:spPr/>
      <dgm:t>
        <a:bodyPr/>
        <a:lstStyle/>
        <a:p>
          <a:endParaRPr lang="zh-TW" altLang="en-US"/>
        </a:p>
      </dgm:t>
    </dgm:pt>
    <dgm:pt modelId="{17D0F516-745B-4426-9FBF-EBF3602FE3D0}" type="pres">
      <dgm:prSet presAssocID="{AA5ECE4E-AC80-4A94-87B6-41BCE456542D}" presName="parentLin" presStyleCnt="0"/>
      <dgm:spPr/>
      <dgm:t>
        <a:bodyPr/>
        <a:lstStyle/>
        <a:p>
          <a:endParaRPr lang="zh-TW" altLang="en-US"/>
        </a:p>
      </dgm:t>
    </dgm:pt>
    <dgm:pt modelId="{BAD91652-9390-4BB5-9662-72D606090D25}" type="pres">
      <dgm:prSet presAssocID="{AA5ECE4E-AC80-4A94-87B6-41BCE456542D}" presName="parentLeftMargin" presStyleLbl="node1" presStyleIdx="0" presStyleCnt="3"/>
      <dgm:spPr/>
      <dgm:t>
        <a:bodyPr/>
        <a:lstStyle/>
        <a:p>
          <a:endParaRPr lang="zh-TW" altLang="en-US"/>
        </a:p>
      </dgm:t>
    </dgm:pt>
    <dgm:pt modelId="{4643845C-5C81-46BB-BD3F-9AD5BDE21EC9}" type="pres">
      <dgm:prSet presAssocID="{AA5ECE4E-AC80-4A94-87B6-41BCE456542D}" presName="parentText" presStyleLbl="node1" presStyleIdx="1" presStyleCnt="3" custScaleX="121729">
        <dgm:presLayoutVars>
          <dgm:chMax val="0"/>
          <dgm:bulletEnabled val="1"/>
        </dgm:presLayoutVars>
      </dgm:prSet>
      <dgm:spPr/>
      <dgm:t>
        <a:bodyPr/>
        <a:lstStyle/>
        <a:p>
          <a:endParaRPr lang="zh-TW" altLang="en-US"/>
        </a:p>
      </dgm:t>
    </dgm:pt>
    <dgm:pt modelId="{A3F7CA62-4C8B-4388-B05B-36729C7C8842}" type="pres">
      <dgm:prSet presAssocID="{AA5ECE4E-AC80-4A94-87B6-41BCE456542D}" presName="negativeSpace" presStyleCnt="0"/>
      <dgm:spPr/>
      <dgm:t>
        <a:bodyPr/>
        <a:lstStyle/>
        <a:p>
          <a:endParaRPr lang="zh-TW" altLang="en-US"/>
        </a:p>
      </dgm:t>
    </dgm:pt>
    <dgm:pt modelId="{027659B3-B789-4287-89D5-783E50A71AE1}" type="pres">
      <dgm:prSet presAssocID="{AA5ECE4E-AC80-4A94-87B6-41BCE456542D}" presName="childText" presStyleLbl="conFgAcc1" presStyleIdx="1" presStyleCnt="3" custLinFactNeighborX="-1835" custLinFactNeighborY="19871">
        <dgm:presLayoutVars>
          <dgm:bulletEnabled val="1"/>
        </dgm:presLayoutVars>
      </dgm:prSet>
      <dgm:spPr/>
      <dgm:t>
        <a:bodyPr/>
        <a:lstStyle/>
        <a:p>
          <a:endParaRPr lang="zh-TW" altLang="en-US"/>
        </a:p>
      </dgm:t>
    </dgm:pt>
    <dgm:pt modelId="{081125BD-25F3-4AF1-8034-D1D29C35D8D7}" type="pres">
      <dgm:prSet presAssocID="{23C62BE8-FF3E-4165-95A1-55366B7C5741}" presName="spaceBetweenRectangles" presStyleCnt="0"/>
      <dgm:spPr/>
      <dgm:t>
        <a:bodyPr/>
        <a:lstStyle/>
        <a:p>
          <a:endParaRPr lang="zh-TW" altLang="en-US"/>
        </a:p>
      </dgm:t>
    </dgm:pt>
    <dgm:pt modelId="{0D7694FA-9EE0-4FF3-9192-9A3068F60E76}" type="pres">
      <dgm:prSet presAssocID="{9038E39B-CB12-4474-B98C-91575E55E0ED}" presName="parentLin" presStyleCnt="0"/>
      <dgm:spPr/>
      <dgm:t>
        <a:bodyPr/>
        <a:lstStyle/>
        <a:p>
          <a:endParaRPr lang="zh-TW" altLang="en-US"/>
        </a:p>
      </dgm:t>
    </dgm:pt>
    <dgm:pt modelId="{58533075-A7EE-4DCC-99FE-F9B1B7B01554}" type="pres">
      <dgm:prSet presAssocID="{9038E39B-CB12-4474-B98C-91575E55E0ED}" presName="parentLeftMargin" presStyleLbl="node1" presStyleIdx="1" presStyleCnt="3"/>
      <dgm:spPr/>
      <dgm:t>
        <a:bodyPr/>
        <a:lstStyle/>
        <a:p>
          <a:endParaRPr lang="zh-TW" altLang="en-US"/>
        </a:p>
      </dgm:t>
    </dgm:pt>
    <dgm:pt modelId="{17986B8A-5081-414D-8FAC-CDB500757F33}" type="pres">
      <dgm:prSet presAssocID="{9038E39B-CB12-4474-B98C-91575E55E0ED}" presName="parentText" presStyleLbl="node1" presStyleIdx="2" presStyleCnt="3" custScaleX="121730">
        <dgm:presLayoutVars>
          <dgm:chMax val="0"/>
          <dgm:bulletEnabled val="1"/>
        </dgm:presLayoutVars>
      </dgm:prSet>
      <dgm:spPr/>
      <dgm:t>
        <a:bodyPr/>
        <a:lstStyle/>
        <a:p>
          <a:endParaRPr lang="zh-TW" altLang="en-US"/>
        </a:p>
      </dgm:t>
    </dgm:pt>
    <dgm:pt modelId="{2A521162-2998-4B2B-AAA7-A0447A6A090C}" type="pres">
      <dgm:prSet presAssocID="{9038E39B-CB12-4474-B98C-91575E55E0ED}" presName="negativeSpace" presStyleCnt="0"/>
      <dgm:spPr/>
      <dgm:t>
        <a:bodyPr/>
        <a:lstStyle/>
        <a:p>
          <a:endParaRPr lang="zh-TW" altLang="en-US"/>
        </a:p>
      </dgm:t>
    </dgm:pt>
    <dgm:pt modelId="{C7AC28A3-F17D-4A11-B905-993E38060CD0}" type="pres">
      <dgm:prSet presAssocID="{9038E39B-CB12-4474-B98C-91575E55E0ED}" presName="childText" presStyleLbl="conFgAcc1" presStyleIdx="2" presStyleCnt="3">
        <dgm:presLayoutVars>
          <dgm:bulletEnabled val="1"/>
        </dgm:presLayoutVars>
      </dgm:prSet>
      <dgm:spPr/>
      <dgm:t>
        <a:bodyPr/>
        <a:lstStyle/>
        <a:p>
          <a:endParaRPr lang="zh-TW" altLang="en-US"/>
        </a:p>
      </dgm:t>
    </dgm:pt>
  </dgm:ptLst>
  <dgm:cxnLst>
    <dgm:cxn modelId="{A5F239B9-FC63-43FA-8537-727A2452A6D0}" srcId="{D3914DF1-B221-47D7-A489-681AEA4E8161}" destId="{BA9981B9-6B48-46DE-9FAB-D2BA4E2B4EF9}" srcOrd="0" destOrd="0" parTransId="{BFAB9B44-4644-4ED0-9148-7AE3524FB054}" sibTransId="{95971960-7417-49FA-92C0-6771BB9097F8}"/>
    <dgm:cxn modelId="{379A4C13-4E68-4BFA-9037-64452BD01FB8}" srcId="{68A05A13-6CBD-4A7D-810C-65DF1EA430AB}" destId="{AA5ECE4E-AC80-4A94-87B6-41BCE456542D}" srcOrd="1" destOrd="0" parTransId="{F5AB22EE-78FB-41B6-9A4A-838F99553007}" sibTransId="{23C62BE8-FF3E-4165-95A1-55366B7C5741}"/>
    <dgm:cxn modelId="{8D6A4387-6392-42DE-A699-F6F86E1586F1}" srcId="{AA5ECE4E-AC80-4A94-87B6-41BCE456542D}" destId="{F9FFA088-CD8F-4BB8-91C8-36ED41F05942}" srcOrd="0" destOrd="0" parTransId="{2B933FF5-8254-4878-8022-D7F6EACB81BD}" sibTransId="{C817CDFD-8018-470F-A6AD-DCD5E93B553B}"/>
    <dgm:cxn modelId="{2DCFB758-CD68-43B1-AB7A-612542B609AE}" srcId="{68A05A13-6CBD-4A7D-810C-65DF1EA430AB}" destId="{D3914DF1-B221-47D7-A489-681AEA4E8161}" srcOrd="0" destOrd="0" parTransId="{ADD48303-EBDD-44F2-86C5-5C5F5CEDFFDF}" sibTransId="{D22DCCE1-8F4F-45B9-BCBE-12FBA34AEEBF}"/>
    <dgm:cxn modelId="{447E7430-1AC1-4D14-9FB2-0B7CD6ADB27A}" type="presOf" srcId="{D3914DF1-B221-47D7-A489-681AEA4E8161}" destId="{2403A95C-7D7F-490B-A6E6-AA971D63C425}" srcOrd="0" destOrd="0" presId="urn:microsoft.com/office/officeart/2005/8/layout/list1"/>
    <dgm:cxn modelId="{772B6C70-9775-49CC-A20B-ED5D038936A8}" type="presOf" srcId="{F9FFA088-CD8F-4BB8-91C8-36ED41F05942}" destId="{027659B3-B789-4287-89D5-783E50A71AE1}" srcOrd="0" destOrd="0" presId="urn:microsoft.com/office/officeart/2005/8/layout/list1"/>
    <dgm:cxn modelId="{3CF2307C-03DD-4360-A534-0B8DA23FA390}" srcId="{68A05A13-6CBD-4A7D-810C-65DF1EA430AB}" destId="{9038E39B-CB12-4474-B98C-91575E55E0ED}" srcOrd="2" destOrd="0" parTransId="{9521DF12-0C52-4668-920F-3E1D2A784810}" sibTransId="{13516698-FF47-403B-BDA7-5F1DEFF797C2}"/>
    <dgm:cxn modelId="{BCAD04AD-7D5B-4B24-9270-E33F027580FA}" type="presOf" srcId="{4D13E249-3AD5-47E6-9CD0-CE6EA4E7844C}" destId="{C7AC28A3-F17D-4A11-B905-993E38060CD0}" srcOrd="0" destOrd="0" presId="urn:microsoft.com/office/officeart/2005/8/layout/list1"/>
    <dgm:cxn modelId="{8B9DC325-9408-4018-86B6-0B8C034A8FE4}" type="presOf" srcId="{68A05A13-6CBD-4A7D-810C-65DF1EA430AB}" destId="{3483EFDE-F157-4C30-84E7-7D1E88D02EC1}" srcOrd="0" destOrd="0" presId="urn:microsoft.com/office/officeart/2005/8/layout/list1"/>
    <dgm:cxn modelId="{8AD37730-DF95-458E-B7AB-8078F242ECE9}" type="presOf" srcId="{BA9981B9-6B48-46DE-9FAB-D2BA4E2B4EF9}" destId="{2B14406D-A246-420E-A5C0-D8662BBB4627}" srcOrd="0" destOrd="0" presId="urn:microsoft.com/office/officeart/2005/8/layout/list1"/>
    <dgm:cxn modelId="{FBDFB598-4ED0-4DE0-897D-F753E1CE985F}" type="presOf" srcId="{AA5ECE4E-AC80-4A94-87B6-41BCE456542D}" destId="{BAD91652-9390-4BB5-9662-72D606090D25}" srcOrd="0" destOrd="0" presId="urn:microsoft.com/office/officeart/2005/8/layout/list1"/>
    <dgm:cxn modelId="{849879A2-64B4-4F3A-8705-D63CC0D644E6}" srcId="{9038E39B-CB12-4474-B98C-91575E55E0ED}" destId="{4D13E249-3AD5-47E6-9CD0-CE6EA4E7844C}" srcOrd="0" destOrd="0" parTransId="{5DB61DFA-4271-40A4-A2CE-457C144CFF62}" sibTransId="{F44D2E24-47C4-4650-B716-E25A2EE4D435}"/>
    <dgm:cxn modelId="{DE1EDAC2-CFAB-4448-993A-C7AF9A938ACC}" type="presOf" srcId="{AA5ECE4E-AC80-4A94-87B6-41BCE456542D}" destId="{4643845C-5C81-46BB-BD3F-9AD5BDE21EC9}" srcOrd="1" destOrd="0" presId="urn:microsoft.com/office/officeart/2005/8/layout/list1"/>
    <dgm:cxn modelId="{5129802B-912E-44E0-A2CC-9EBE012CAFB6}" type="presOf" srcId="{9038E39B-CB12-4474-B98C-91575E55E0ED}" destId="{17986B8A-5081-414D-8FAC-CDB500757F33}" srcOrd="1" destOrd="0" presId="urn:microsoft.com/office/officeart/2005/8/layout/list1"/>
    <dgm:cxn modelId="{7A4DA250-EF68-4872-BA25-96BCC8A732A3}" type="presOf" srcId="{D3914DF1-B221-47D7-A489-681AEA4E8161}" destId="{15412570-5393-40A1-B10E-FEB3F86098B2}" srcOrd="1" destOrd="0" presId="urn:microsoft.com/office/officeart/2005/8/layout/list1"/>
    <dgm:cxn modelId="{595B02EE-C18C-4BCE-B73B-FC5EB185BA92}" type="presOf" srcId="{9038E39B-CB12-4474-B98C-91575E55E0ED}" destId="{58533075-A7EE-4DCC-99FE-F9B1B7B01554}" srcOrd="0" destOrd="0" presId="urn:microsoft.com/office/officeart/2005/8/layout/list1"/>
    <dgm:cxn modelId="{B4BD3C6A-0D7C-4775-AA9A-E05AD1E26FD1}" type="presParOf" srcId="{3483EFDE-F157-4C30-84E7-7D1E88D02EC1}" destId="{0E38699F-BBDD-487B-92F2-4DABADBA5161}" srcOrd="0" destOrd="0" presId="urn:microsoft.com/office/officeart/2005/8/layout/list1"/>
    <dgm:cxn modelId="{4B60B79E-86BD-4CFD-866C-7DDAC2880215}" type="presParOf" srcId="{0E38699F-BBDD-487B-92F2-4DABADBA5161}" destId="{2403A95C-7D7F-490B-A6E6-AA971D63C425}" srcOrd="0" destOrd="0" presId="urn:microsoft.com/office/officeart/2005/8/layout/list1"/>
    <dgm:cxn modelId="{D0ECCA61-EC34-481B-B08C-9F528B3A42D7}" type="presParOf" srcId="{0E38699F-BBDD-487B-92F2-4DABADBA5161}" destId="{15412570-5393-40A1-B10E-FEB3F86098B2}" srcOrd="1" destOrd="0" presId="urn:microsoft.com/office/officeart/2005/8/layout/list1"/>
    <dgm:cxn modelId="{30AC3FFE-6EAF-4DDD-B420-C88FB9E21869}" type="presParOf" srcId="{3483EFDE-F157-4C30-84E7-7D1E88D02EC1}" destId="{1D4A1192-BB3E-439D-AF44-ED0CC00EBCF9}" srcOrd="1" destOrd="0" presId="urn:microsoft.com/office/officeart/2005/8/layout/list1"/>
    <dgm:cxn modelId="{71235BC5-7D91-443D-BF3F-37F07411AD55}" type="presParOf" srcId="{3483EFDE-F157-4C30-84E7-7D1E88D02EC1}" destId="{2B14406D-A246-420E-A5C0-D8662BBB4627}" srcOrd="2" destOrd="0" presId="urn:microsoft.com/office/officeart/2005/8/layout/list1"/>
    <dgm:cxn modelId="{1EADD93A-AB0B-4DF0-9E7C-CF2E56C19ADD}" type="presParOf" srcId="{3483EFDE-F157-4C30-84E7-7D1E88D02EC1}" destId="{FBC0CA6F-D656-4B75-ADFC-EBD6BC7133C2}" srcOrd="3" destOrd="0" presId="urn:microsoft.com/office/officeart/2005/8/layout/list1"/>
    <dgm:cxn modelId="{01708FCC-93E3-44B6-BA52-A6B6D942426C}" type="presParOf" srcId="{3483EFDE-F157-4C30-84E7-7D1E88D02EC1}" destId="{17D0F516-745B-4426-9FBF-EBF3602FE3D0}" srcOrd="4" destOrd="0" presId="urn:microsoft.com/office/officeart/2005/8/layout/list1"/>
    <dgm:cxn modelId="{16E1A2AB-8EE1-4F16-9F53-AD9B7DFB2F73}" type="presParOf" srcId="{17D0F516-745B-4426-9FBF-EBF3602FE3D0}" destId="{BAD91652-9390-4BB5-9662-72D606090D25}" srcOrd="0" destOrd="0" presId="urn:microsoft.com/office/officeart/2005/8/layout/list1"/>
    <dgm:cxn modelId="{92DACE6E-0FEE-40A0-8199-BF64FF316818}" type="presParOf" srcId="{17D0F516-745B-4426-9FBF-EBF3602FE3D0}" destId="{4643845C-5C81-46BB-BD3F-9AD5BDE21EC9}" srcOrd="1" destOrd="0" presId="urn:microsoft.com/office/officeart/2005/8/layout/list1"/>
    <dgm:cxn modelId="{6CA9CC9F-6F39-40FB-8FE4-62F09AD2015E}" type="presParOf" srcId="{3483EFDE-F157-4C30-84E7-7D1E88D02EC1}" destId="{A3F7CA62-4C8B-4388-B05B-36729C7C8842}" srcOrd="5" destOrd="0" presId="urn:microsoft.com/office/officeart/2005/8/layout/list1"/>
    <dgm:cxn modelId="{1C8C7BC8-F452-418E-8641-C84D171C6C9F}" type="presParOf" srcId="{3483EFDE-F157-4C30-84E7-7D1E88D02EC1}" destId="{027659B3-B789-4287-89D5-783E50A71AE1}" srcOrd="6" destOrd="0" presId="urn:microsoft.com/office/officeart/2005/8/layout/list1"/>
    <dgm:cxn modelId="{4702168A-2931-4F04-BC5A-E33A90615EB9}" type="presParOf" srcId="{3483EFDE-F157-4C30-84E7-7D1E88D02EC1}" destId="{081125BD-25F3-4AF1-8034-D1D29C35D8D7}" srcOrd="7" destOrd="0" presId="urn:microsoft.com/office/officeart/2005/8/layout/list1"/>
    <dgm:cxn modelId="{F4A578CE-EEB4-4BEB-BDAD-640C79764EDC}" type="presParOf" srcId="{3483EFDE-F157-4C30-84E7-7D1E88D02EC1}" destId="{0D7694FA-9EE0-4FF3-9192-9A3068F60E76}" srcOrd="8" destOrd="0" presId="urn:microsoft.com/office/officeart/2005/8/layout/list1"/>
    <dgm:cxn modelId="{C61CB0A7-FE66-48F7-8AA1-2E5AF9823EDA}" type="presParOf" srcId="{0D7694FA-9EE0-4FF3-9192-9A3068F60E76}" destId="{58533075-A7EE-4DCC-99FE-F9B1B7B01554}" srcOrd="0" destOrd="0" presId="urn:microsoft.com/office/officeart/2005/8/layout/list1"/>
    <dgm:cxn modelId="{BD38B570-42EB-4D22-8D53-E1EEA268F75B}" type="presParOf" srcId="{0D7694FA-9EE0-4FF3-9192-9A3068F60E76}" destId="{17986B8A-5081-414D-8FAC-CDB500757F33}" srcOrd="1" destOrd="0" presId="urn:microsoft.com/office/officeart/2005/8/layout/list1"/>
    <dgm:cxn modelId="{F7A380ED-1A76-4AED-BB06-907C5375C13A}" type="presParOf" srcId="{3483EFDE-F157-4C30-84E7-7D1E88D02EC1}" destId="{2A521162-2998-4B2B-AAA7-A0447A6A090C}" srcOrd="9" destOrd="0" presId="urn:microsoft.com/office/officeart/2005/8/layout/list1"/>
    <dgm:cxn modelId="{775B3B31-B5CE-438E-B78F-AC2D0161CC2F}" type="presParOf" srcId="{3483EFDE-F157-4C30-84E7-7D1E88D02EC1}" destId="{C7AC28A3-F17D-4A11-B905-993E38060CD0}"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24D660-19FD-4C2C-BEB4-DA1B83422306}" type="doc">
      <dgm:prSet loTypeId="urn:microsoft.com/office/officeart/2005/8/layout/hList1" loCatId="list" qsTypeId="urn:microsoft.com/office/officeart/2005/8/quickstyle/simple1" qsCatId="simple" csTypeId="urn:microsoft.com/office/officeart/2005/8/colors/accent2_4" csCatId="accent2" phldr="1"/>
      <dgm:spPr/>
      <dgm:t>
        <a:bodyPr/>
        <a:lstStyle/>
        <a:p>
          <a:endParaRPr lang="zh-TW" altLang="en-US"/>
        </a:p>
      </dgm:t>
    </dgm:pt>
    <dgm:pt modelId="{946E27FB-295D-415C-B1B3-896A6B64E987}">
      <dgm:prSet phldrT="[文字]" custT="1"/>
      <dgm:spPr>
        <a:solidFill>
          <a:srgbClr val="C5CFFF">
            <a:alpha val="89804"/>
          </a:srgbClr>
        </a:solidFill>
      </dgm:spPr>
      <dgm:t>
        <a:bodyPr/>
        <a:lstStyle/>
        <a:p>
          <a:r>
            <a:rPr lang="zh-TW" altLang="en-US" sz="2800" dirty="0" smtClean="0"/>
            <a:t>醫療費用</a:t>
          </a:r>
          <a:endParaRPr lang="zh-TW" altLang="en-US" sz="2800" dirty="0"/>
        </a:p>
      </dgm:t>
    </dgm:pt>
    <dgm:pt modelId="{F524845D-3E8D-49A0-A8EC-9BD46B24F96B}" type="parTrans" cxnId="{34AAB9F2-CF31-4A2B-B35B-B80BA83ECD7D}">
      <dgm:prSet/>
      <dgm:spPr/>
      <dgm:t>
        <a:bodyPr/>
        <a:lstStyle/>
        <a:p>
          <a:endParaRPr lang="zh-TW" altLang="en-US"/>
        </a:p>
      </dgm:t>
    </dgm:pt>
    <dgm:pt modelId="{2D0CA345-4466-4E5D-B30A-C343FA55F7DC}" type="sibTrans" cxnId="{34AAB9F2-CF31-4A2B-B35B-B80BA83ECD7D}">
      <dgm:prSet/>
      <dgm:spPr/>
      <dgm:t>
        <a:bodyPr/>
        <a:lstStyle/>
        <a:p>
          <a:endParaRPr lang="zh-TW" altLang="en-US"/>
        </a:p>
      </dgm:t>
    </dgm:pt>
    <dgm:pt modelId="{D123C72E-3513-49C2-9065-37BF8A640B39}">
      <dgm:prSet phldrT="[文字]" custT="1"/>
      <dgm:spPr>
        <a:solidFill>
          <a:schemeClr val="accent2">
            <a:lumMod val="75000"/>
          </a:schemeClr>
        </a:solidFill>
      </dgm:spPr>
      <dgm:t>
        <a:bodyPr/>
        <a:lstStyle/>
        <a:p>
          <a:r>
            <a:rPr lang="zh-TW" altLang="en-US" sz="4000" b="1" dirty="0" smtClean="0"/>
            <a:t>產險</a:t>
          </a:r>
          <a:endParaRPr lang="zh-TW" altLang="en-US" sz="4000" b="1" dirty="0"/>
        </a:p>
      </dgm:t>
    </dgm:pt>
    <dgm:pt modelId="{57659306-D133-4A47-9B98-983AD76CA922}" type="parTrans" cxnId="{C668828B-B731-4330-B9B9-3172999BB5C4}">
      <dgm:prSet/>
      <dgm:spPr/>
      <dgm:t>
        <a:bodyPr/>
        <a:lstStyle/>
        <a:p>
          <a:endParaRPr lang="zh-TW" altLang="en-US"/>
        </a:p>
      </dgm:t>
    </dgm:pt>
    <dgm:pt modelId="{5771524E-2339-4234-A3D7-7B1A567ACCAF}" type="sibTrans" cxnId="{C668828B-B731-4330-B9B9-3172999BB5C4}">
      <dgm:prSet/>
      <dgm:spPr/>
      <dgm:t>
        <a:bodyPr/>
        <a:lstStyle/>
        <a:p>
          <a:endParaRPr lang="zh-TW" altLang="en-US"/>
        </a:p>
      </dgm:t>
    </dgm:pt>
    <dgm:pt modelId="{FB728AD1-F10D-44E9-B5FD-CACC75F45990}">
      <dgm:prSet phldrT="[文字]"/>
      <dgm:spPr>
        <a:solidFill>
          <a:srgbClr val="C5CFFF">
            <a:alpha val="90000"/>
          </a:srgbClr>
        </a:solidFill>
      </dgm:spPr>
      <dgm:t>
        <a:bodyPr/>
        <a:lstStyle/>
        <a:p>
          <a:r>
            <a:rPr lang="zh-TW" altLang="en-US" dirty="0" smtClean="0"/>
            <a:t>雜項費用</a:t>
          </a:r>
          <a:r>
            <a:rPr lang="en-US" altLang="zh-TW" dirty="0" smtClean="0"/>
            <a:t>..</a:t>
          </a:r>
          <a:r>
            <a:rPr lang="zh-TW" altLang="en-US" dirty="0" smtClean="0"/>
            <a:t>等</a:t>
          </a:r>
          <a:endParaRPr lang="zh-TW" altLang="en-US" dirty="0"/>
        </a:p>
      </dgm:t>
    </dgm:pt>
    <dgm:pt modelId="{37AB5E3E-3C2C-4418-A79F-26A766D050FD}" type="sibTrans" cxnId="{0E36F595-2CF5-4593-9995-71A1B2D54C56}">
      <dgm:prSet/>
      <dgm:spPr/>
      <dgm:t>
        <a:bodyPr/>
        <a:lstStyle/>
        <a:p>
          <a:endParaRPr lang="zh-TW" altLang="en-US"/>
        </a:p>
      </dgm:t>
    </dgm:pt>
    <dgm:pt modelId="{A6F997B7-7888-4637-AE31-94F2540E2BD3}" type="parTrans" cxnId="{0E36F595-2CF5-4593-9995-71A1B2D54C56}">
      <dgm:prSet/>
      <dgm:spPr/>
      <dgm:t>
        <a:bodyPr/>
        <a:lstStyle/>
        <a:p>
          <a:endParaRPr lang="zh-TW" altLang="en-US"/>
        </a:p>
      </dgm:t>
    </dgm:pt>
    <dgm:pt modelId="{C65B806D-79B7-42E9-8127-85D5F69FFD82}">
      <dgm:prSet phldrT="[文字]"/>
      <dgm:spPr>
        <a:solidFill>
          <a:srgbClr val="C5CFFF">
            <a:alpha val="90000"/>
          </a:srgbClr>
        </a:solidFill>
      </dgm:spPr>
      <dgm:t>
        <a:bodyPr/>
        <a:lstStyle/>
        <a:p>
          <a:r>
            <a:rPr lang="zh-TW" altLang="en-US" dirty="0" smtClean="0"/>
            <a:t>看護設施費用</a:t>
          </a:r>
          <a:endParaRPr lang="zh-TW" altLang="en-US" dirty="0"/>
        </a:p>
      </dgm:t>
    </dgm:pt>
    <dgm:pt modelId="{DA2425B7-0439-4CCD-B597-E376139B3D1B}" type="sibTrans" cxnId="{D8397387-8139-4EF8-BB84-03248C055113}">
      <dgm:prSet/>
      <dgm:spPr/>
      <dgm:t>
        <a:bodyPr/>
        <a:lstStyle/>
        <a:p>
          <a:endParaRPr lang="zh-TW" altLang="en-US"/>
        </a:p>
      </dgm:t>
    </dgm:pt>
    <dgm:pt modelId="{00CEB924-9368-46D1-8311-E8013BC1C776}" type="parTrans" cxnId="{D8397387-8139-4EF8-BB84-03248C055113}">
      <dgm:prSet/>
      <dgm:spPr/>
      <dgm:t>
        <a:bodyPr/>
        <a:lstStyle/>
        <a:p>
          <a:endParaRPr lang="zh-TW" altLang="en-US"/>
        </a:p>
      </dgm:t>
    </dgm:pt>
    <dgm:pt modelId="{FD255C77-4D20-43EE-AF01-C7FBA111A901}">
      <dgm:prSet phldrT="[文字]" custT="1"/>
      <dgm:spPr>
        <a:solidFill>
          <a:schemeClr val="accent2">
            <a:lumMod val="75000"/>
          </a:schemeClr>
        </a:solidFill>
      </dgm:spPr>
      <dgm:t>
        <a:bodyPr/>
        <a:lstStyle/>
        <a:p>
          <a:r>
            <a:rPr lang="zh-TW" altLang="en-US" sz="4000" b="1" dirty="0" smtClean="0"/>
            <a:t>壽險</a:t>
          </a:r>
          <a:endParaRPr lang="zh-TW" altLang="en-US" sz="4000" b="1" dirty="0"/>
        </a:p>
      </dgm:t>
    </dgm:pt>
    <dgm:pt modelId="{1A3EC282-6887-4D86-87E6-9E4569921C0F}" type="sibTrans" cxnId="{88FD05D2-8901-4CD7-A313-D95DDA28BC5B}">
      <dgm:prSet/>
      <dgm:spPr/>
      <dgm:t>
        <a:bodyPr/>
        <a:lstStyle/>
        <a:p>
          <a:endParaRPr lang="zh-TW" altLang="en-US"/>
        </a:p>
      </dgm:t>
    </dgm:pt>
    <dgm:pt modelId="{F78E7CCA-5BA3-43A2-AFC7-B7AB888FA917}" type="parTrans" cxnId="{88FD05D2-8901-4CD7-A313-D95DDA28BC5B}">
      <dgm:prSet/>
      <dgm:spPr/>
      <dgm:t>
        <a:bodyPr/>
        <a:lstStyle/>
        <a:p>
          <a:endParaRPr lang="zh-TW" altLang="en-US"/>
        </a:p>
      </dgm:t>
    </dgm:pt>
    <dgm:pt modelId="{0B53049E-AA5E-45C0-B2DD-FB4FDF60782F}">
      <dgm:prSet phldrT="[文字]" custT="1"/>
      <dgm:spPr>
        <a:solidFill>
          <a:srgbClr val="C5CFFF">
            <a:alpha val="89804"/>
          </a:srgbClr>
        </a:solidFill>
      </dgm:spPr>
      <dgm:t>
        <a:bodyPr/>
        <a:lstStyle/>
        <a:p>
          <a:r>
            <a:rPr lang="zh-TW" altLang="en-US" sz="2800" dirty="0" smtClean="0"/>
            <a:t>照顧費用</a:t>
          </a:r>
        </a:p>
      </dgm:t>
    </dgm:pt>
    <dgm:pt modelId="{36345A22-247A-4DA5-9BF0-EECD9792E5BC}" type="sibTrans" cxnId="{0C607E3A-D5B4-4EBA-B39B-1BF264F7BCD8}">
      <dgm:prSet/>
      <dgm:spPr/>
      <dgm:t>
        <a:bodyPr/>
        <a:lstStyle/>
        <a:p>
          <a:endParaRPr lang="zh-TW" altLang="en-US"/>
        </a:p>
      </dgm:t>
    </dgm:pt>
    <dgm:pt modelId="{D4D3C2A1-E8D3-4202-91AE-E38A75033B60}" type="parTrans" cxnId="{0C607E3A-D5B4-4EBA-B39B-1BF264F7BCD8}">
      <dgm:prSet/>
      <dgm:spPr/>
      <dgm:t>
        <a:bodyPr/>
        <a:lstStyle/>
        <a:p>
          <a:endParaRPr lang="zh-TW" altLang="en-US"/>
        </a:p>
      </dgm:t>
    </dgm:pt>
    <dgm:pt modelId="{2500E834-682A-46F7-AAA2-73D26D56704F}" type="pres">
      <dgm:prSet presAssocID="{B324D660-19FD-4C2C-BEB4-DA1B83422306}" presName="Name0" presStyleCnt="0">
        <dgm:presLayoutVars>
          <dgm:dir/>
          <dgm:animLvl val="lvl"/>
          <dgm:resizeHandles val="exact"/>
        </dgm:presLayoutVars>
      </dgm:prSet>
      <dgm:spPr/>
      <dgm:t>
        <a:bodyPr/>
        <a:lstStyle/>
        <a:p>
          <a:endParaRPr lang="zh-TW" altLang="en-US"/>
        </a:p>
      </dgm:t>
    </dgm:pt>
    <dgm:pt modelId="{D282A6DC-5867-43F6-B3B8-63F238866B4D}" type="pres">
      <dgm:prSet presAssocID="{FD255C77-4D20-43EE-AF01-C7FBA111A901}" presName="composite" presStyleCnt="0"/>
      <dgm:spPr/>
    </dgm:pt>
    <dgm:pt modelId="{406091F6-F20B-4DCF-B5B9-C472FA0ECD0C}" type="pres">
      <dgm:prSet presAssocID="{FD255C77-4D20-43EE-AF01-C7FBA111A901}" presName="parTx" presStyleLbl="alignNode1" presStyleIdx="0" presStyleCnt="2">
        <dgm:presLayoutVars>
          <dgm:chMax val="0"/>
          <dgm:chPref val="0"/>
          <dgm:bulletEnabled val="1"/>
        </dgm:presLayoutVars>
      </dgm:prSet>
      <dgm:spPr/>
      <dgm:t>
        <a:bodyPr/>
        <a:lstStyle/>
        <a:p>
          <a:endParaRPr lang="zh-TW" altLang="en-US"/>
        </a:p>
      </dgm:t>
    </dgm:pt>
    <dgm:pt modelId="{4C5B01D6-B00D-4718-8B39-BBA479EB7D73}" type="pres">
      <dgm:prSet presAssocID="{FD255C77-4D20-43EE-AF01-C7FBA111A901}" presName="desTx" presStyleLbl="alignAccFollowNode1" presStyleIdx="0" presStyleCnt="2" custLinFactNeighborX="-1" custLinFactNeighborY="378">
        <dgm:presLayoutVars>
          <dgm:bulletEnabled val="1"/>
        </dgm:presLayoutVars>
      </dgm:prSet>
      <dgm:spPr/>
      <dgm:t>
        <a:bodyPr/>
        <a:lstStyle/>
        <a:p>
          <a:endParaRPr lang="zh-TW" altLang="en-US"/>
        </a:p>
      </dgm:t>
    </dgm:pt>
    <dgm:pt modelId="{C0F8CE77-5BD2-4BA0-9D5B-11594EFDC061}" type="pres">
      <dgm:prSet presAssocID="{1A3EC282-6887-4D86-87E6-9E4569921C0F}" presName="space" presStyleCnt="0"/>
      <dgm:spPr/>
    </dgm:pt>
    <dgm:pt modelId="{BD5D9FFF-223A-4153-B192-F4A312EBEB33}" type="pres">
      <dgm:prSet presAssocID="{D123C72E-3513-49C2-9065-37BF8A640B39}" presName="composite" presStyleCnt="0"/>
      <dgm:spPr/>
    </dgm:pt>
    <dgm:pt modelId="{D4D71CB3-CE37-4F4F-A491-CC0E4F8FA202}" type="pres">
      <dgm:prSet presAssocID="{D123C72E-3513-49C2-9065-37BF8A640B39}" presName="parTx" presStyleLbl="alignNode1" presStyleIdx="1" presStyleCnt="2">
        <dgm:presLayoutVars>
          <dgm:chMax val="0"/>
          <dgm:chPref val="0"/>
          <dgm:bulletEnabled val="1"/>
        </dgm:presLayoutVars>
      </dgm:prSet>
      <dgm:spPr/>
      <dgm:t>
        <a:bodyPr/>
        <a:lstStyle/>
        <a:p>
          <a:endParaRPr lang="zh-TW" altLang="en-US"/>
        </a:p>
      </dgm:t>
    </dgm:pt>
    <dgm:pt modelId="{42F83DC1-B4D5-4EA4-ADD8-400CBFE8CEF9}" type="pres">
      <dgm:prSet presAssocID="{D123C72E-3513-49C2-9065-37BF8A640B39}" presName="desTx" presStyleLbl="alignAccFollowNode1" presStyleIdx="1" presStyleCnt="2">
        <dgm:presLayoutVars>
          <dgm:bulletEnabled val="1"/>
        </dgm:presLayoutVars>
      </dgm:prSet>
      <dgm:spPr/>
      <dgm:t>
        <a:bodyPr/>
        <a:lstStyle/>
        <a:p>
          <a:endParaRPr lang="zh-TW" altLang="en-US"/>
        </a:p>
      </dgm:t>
    </dgm:pt>
  </dgm:ptLst>
  <dgm:cxnLst>
    <dgm:cxn modelId="{0E36F595-2CF5-4593-9995-71A1B2D54C56}" srcId="{D123C72E-3513-49C2-9065-37BF8A640B39}" destId="{FB728AD1-F10D-44E9-B5FD-CACC75F45990}" srcOrd="1" destOrd="0" parTransId="{A6F997B7-7888-4637-AE31-94F2540E2BD3}" sibTransId="{37AB5E3E-3C2C-4418-A79F-26A766D050FD}"/>
    <dgm:cxn modelId="{902393BC-A2CC-44A8-8CD9-57BEF56A5657}" type="presOf" srcId="{D123C72E-3513-49C2-9065-37BF8A640B39}" destId="{D4D71CB3-CE37-4F4F-A491-CC0E4F8FA202}" srcOrd="0" destOrd="0" presId="urn:microsoft.com/office/officeart/2005/8/layout/hList1"/>
    <dgm:cxn modelId="{C668828B-B731-4330-B9B9-3172999BB5C4}" srcId="{B324D660-19FD-4C2C-BEB4-DA1B83422306}" destId="{D123C72E-3513-49C2-9065-37BF8A640B39}" srcOrd="1" destOrd="0" parTransId="{57659306-D133-4A47-9B98-983AD76CA922}" sibTransId="{5771524E-2339-4234-A3D7-7B1A567ACCAF}"/>
    <dgm:cxn modelId="{34AAB9F2-CF31-4A2B-B35B-B80BA83ECD7D}" srcId="{FD255C77-4D20-43EE-AF01-C7FBA111A901}" destId="{946E27FB-295D-415C-B1B3-896A6B64E987}" srcOrd="0" destOrd="0" parTransId="{F524845D-3E8D-49A0-A8EC-9BD46B24F96B}" sibTransId="{2D0CA345-4466-4E5D-B30A-C343FA55F7DC}"/>
    <dgm:cxn modelId="{01A64F2B-D812-4864-ADC1-BBFAF50D8942}" type="presOf" srcId="{946E27FB-295D-415C-B1B3-896A6B64E987}" destId="{4C5B01D6-B00D-4718-8B39-BBA479EB7D73}" srcOrd="0" destOrd="0" presId="urn:microsoft.com/office/officeart/2005/8/layout/hList1"/>
    <dgm:cxn modelId="{FEBD7151-D834-4367-8401-FA8F4D068105}" type="presOf" srcId="{FD255C77-4D20-43EE-AF01-C7FBA111A901}" destId="{406091F6-F20B-4DCF-B5B9-C472FA0ECD0C}" srcOrd="0" destOrd="0" presId="urn:microsoft.com/office/officeart/2005/8/layout/hList1"/>
    <dgm:cxn modelId="{88FD05D2-8901-4CD7-A313-D95DDA28BC5B}" srcId="{B324D660-19FD-4C2C-BEB4-DA1B83422306}" destId="{FD255C77-4D20-43EE-AF01-C7FBA111A901}" srcOrd="0" destOrd="0" parTransId="{F78E7CCA-5BA3-43A2-AFC7-B7AB888FA917}" sibTransId="{1A3EC282-6887-4D86-87E6-9E4569921C0F}"/>
    <dgm:cxn modelId="{0C607E3A-D5B4-4EBA-B39B-1BF264F7BCD8}" srcId="{FD255C77-4D20-43EE-AF01-C7FBA111A901}" destId="{0B53049E-AA5E-45C0-B2DD-FB4FDF60782F}" srcOrd="1" destOrd="0" parTransId="{D4D3C2A1-E8D3-4202-91AE-E38A75033B60}" sibTransId="{36345A22-247A-4DA5-9BF0-EECD9792E5BC}"/>
    <dgm:cxn modelId="{184CC770-2612-496A-9E11-53D775B0C30D}" type="presOf" srcId="{0B53049E-AA5E-45C0-B2DD-FB4FDF60782F}" destId="{4C5B01D6-B00D-4718-8B39-BBA479EB7D73}" srcOrd="0" destOrd="1" presId="urn:microsoft.com/office/officeart/2005/8/layout/hList1"/>
    <dgm:cxn modelId="{D8397387-8139-4EF8-BB84-03248C055113}" srcId="{D123C72E-3513-49C2-9065-37BF8A640B39}" destId="{C65B806D-79B7-42E9-8127-85D5F69FFD82}" srcOrd="0" destOrd="0" parTransId="{00CEB924-9368-46D1-8311-E8013BC1C776}" sibTransId="{DA2425B7-0439-4CCD-B597-E376139B3D1B}"/>
    <dgm:cxn modelId="{43066D3B-211B-4155-9CD8-74E6A2A92A10}" type="presOf" srcId="{C65B806D-79B7-42E9-8127-85D5F69FFD82}" destId="{42F83DC1-B4D5-4EA4-ADD8-400CBFE8CEF9}" srcOrd="0" destOrd="0" presId="urn:microsoft.com/office/officeart/2005/8/layout/hList1"/>
    <dgm:cxn modelId="{C791A62D-A32D-4B79-B046-F749CB99850D}" type="presOf" srcId="{B324D660-19FD-4C2C-BEB4-DA1B83422306}" destId="{2500E834-682A-46F7-AAA2-73D26D56704F}" srcOrd="0" destOrd="0" presId="urn:microsoft.com/office/officeart/2005/8/layout/hList1"/>
    <dgm:cxn modelId="{EEA7C2CD-9C3F-493E-A6F5-ED4821E3CDA6}" type="presOf" srcId="{FB728AD1-F10D-44E9-B5FD-CACC75F45990}" destId="{42F83DC1-B4D5-4EA4-ADD8-400CBFE8CEF9}" srcOrd="0" destOrd="1" presId="urn:microsoft.com/office/officeart/2005/8/layout/hList1"/>
    <dgm:cxn modelId="{C4C8EFBC-3A38-42F7-A765-B40A1CE488A3}" type="presParOf" srcId="{2500E834-682A-46F7-AAA2-73D26D56704F}" destId="{D282A6DC-5867-43F6-B3B8-63F238866B4D}" srcOrd="0" destOrd="0" presId="urn:microsoft.com/office/officeart/2005/8/layout/hList1"/>
    <dgm:cxn modelId="{DBAD7E98-FA0F-4EAC-8F75-5898BC97A13F}" type="presParOf" srcId="{D282A6DC-5867-43F6-B3B8-63F238866B4D}" destId="{406091F6-F20B-4DCF-B5B9-C472FA0ECD0C}" srcOrd="0" destOrd="0" presId="urn:microsoft.com/office/officeart/2005/8/layout/hList1"/>
    <dgm:cxn modelId="{20F4AF2F-BA45-4BA4-9C65-4CDCE6CCE5F4}" type="presParOf" srcId="{D282A6DC-5867-43F6-B3B8-63F238866B4D}" destId="{4C5B01D6-B00D-4718-8B39-BBA479EB7D73}" srcOrd="1" destOrd="0" presId="urn:microsoft.com/office/officeart/2005/8/layout/hList1"/>
    <dgm:cxn modelId="{BA063D70-72E2-4CAD-A5EA-2659FCB589FC}" type="presParOf" srcId="{2500E834-682A-46F7-AAA2-73D26D56704F}" destId="{C0F8CE77-5BD2-4BA0-9D5B-11594EFDC061}" srcOrd="1" destOrd="0" presId="urn:microsoft.com/office/officeart/2005/8/layout/hList1"/>
    <dgm:cxn modelId="{3040EB11-799F-4E87-8991-383C2A1FB032}" type="presParOf" srcId="{2500E834-682A-46F7-AAA2-73D26D56704F}" destId="{BD5D9FFF-223A-4153-B192-F4A312EBEB33}" srcOrd="2" destOrd="0" presId="urn:microsoft.com/office/officeart/2005/8/layout/hList1"/>
    <dgm:cxn modelId="{270ED1D8-2A7C-4B42-951D-2282A9198305}" type="presParOf" srcId="{BD5D9FFF-223A-4153-B192-F4A312EBEB33}" destId="{D4D71CB3-CE37-4F4F-A491-CC0E4F8FA202}" srcOrd="0" destOrd="0" presId="urn:microsoft.com/office/officeart/2005/8/layout/hList1"/>
    <dgm:cxn modelId="{4990FFFF-5969-4BE3-BB1E-E5F4680BC321}" type="presParOf" srcId="{BD5D9FFF-223A-4153-B192-F4A312EBEB33}" destId="{42F83DC1-B4D5-4EA4-ADD8-400CBFE8CEF9}"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55ECCE-16D1-475C-9B6B-C014B330AB8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zh-TW" altLang="en-US"/>
        </a:p>
      </dgm:t>
    </dgm:pt>
    <dgm:pt modelId="{38B1D447-9D75-425F-9F5B-0BC3CBD165B5}">
      <dgm:prSet phldrT="[文字]" custT="1"/>
      <dgm:spPr>
        <a:solidFill>
          <a:schemeClr val="accent2">
            <a:lumMod val="75000"/>
          </a:schemeClr>
        </a:solidFill>
      </dgm:spPr>
      <dgm:t>
        <a:bodyPr/>
        <a:lstStyle/>
        <a:p>
          <a:r>
            <a:rPr lang="zh-TW" altLang="en-US" sz="2800" b="1" dirty="0" smtClean="0">
              <a:latin typeface="+mn-ea"/>
            </a:rPr>
            <a:t>損害補償原則  </a:t>
          </a:r>
          <a:endParaRPr lang="zh-TW" altLang="en-US" sz="2800" b="1" dirty="0"/>
        </a:p>
      </dgm:t>
    </dgm:pt>
    <dgm:pt modelId="{B163D55E-11A8-4425-AFD7-8860B334B488}" type="parTrans" cxnId="{E4F32D30-28EC-42B6-81B1-0F512E2FADBB}">
      <dgm:prSet/>
      <dgm:spPr/>
      <dgm:t>
        <a:bodyPr/>
        <a:lstStyle/>
        <a:p>
          <a:endParaRPr lang="zh-TW" altLang="en-US"/>
        </a:p>
      </dgm:t>
    </dgm:pt>
    <dgm:pt modelId="{8D29276C-AE72-4ABD-9228-9964CCB56527}" type="sibTrans" cxnId="{E4F32D30-28EC-42B6-81B1-0F512E2FADBB}">
      <dgm:prSet/>
      <dgm:spPr/>
      <dgm:t>
        <a:bodyPr/>
        <a:lstStyle/>
        <a:p>
          <a:endParaRPr lang="zh-TW" altLang="en-US"/>
        </a:p>
      </dgm:t>
    </dgm:pt>
    <dgm:pt modelId="{C35CBCFB-3693-49B9-A051-6F7F5F062762}">
      <dgm:prSet phldrT="[文字]" custT="1"/>
      <dgm:spPr>
        <a:solidFill>
          <a:schemeClr val="accent2">
            <a:lumMod val="75000"/>
          </a:schemeClr>
        </a:solidFill>
      </dgm:spPr>
      <dgm:t>
        <a:bodyPr/>
        <a:lstStyle/>
        <a:p>
          <a:r>
            <a:rPr lang="zh-TW" altLang="en-US" sz="2800" b="1" dirty="0" smtClean="0">
              <a:latin typeface="+mn-ea"/>
            </a:rPr>
            <a:t>費用利益原則</a:t>
          </a:r>
          <a:endParaRPr lang="zh-TW" altLang="en-US" sz="2800" b="1" dirty="0"/>
        </a:p>
      </dgm:t>
    </dgm:pt>
    <dgm:pt modelId="{481D55A4-72F2-46D4-A0FF-F235781DD5F9}" type="parTrans" cxnId="{D1ED5139-28F9-453D-9108-E45C47E3D354}">
      <dgm:prSet/>
      <dgm:spPr/>
      <dgm:t>
        <a:bodyPr/>
        <a:lstStyle/>
        <a:p>
          <a:endParaRPr lang="zh-TW" altLang="en-US"/>
        </a:p>
      </dgm:t>
    </dgm:pt>
    <dgm:pt modelId="{92E6879A-B4A6-4C4E-A2B9-C3A1A510104D}" type="sibTrans" cxnId="{D1ED5139-28F9-453D-9108-E45C47E3D354}">
      <dgm:prSet/>
      <dgm:spPr/>
      <dgm:t>
        <a:bodyPr/>
        <a:lstStyle/>
        <a:p>
          <a:endParaRPr lang="zh-TW" altLang="en-US"/>
        </a:p>
      </dgm:t>
    </dgm:pt>
    <dgm:pt modelId="{4D0E1287-8F4D-4142-970C-B5EBD1C31CA8}">
      <dgm:prSet phldrT="[文字]" custT="1"/>
      <dgm:spPr>
        <a:solidFill>
          <a:schemeClr val="accent2">
            <a:lumMod val="75000"/>
          </a:schemeClr>
        </a:solidFill>
      </dgm:spPr>
      <dgm:t>
        <a:bodyPr/>
        <a:lstStyle/>
        <a:p>
          <a:r>
            <a:rPr lang="zh-TW" altLang="en-US" sz="2800" b="1" dirty="0" smtClean="0">
              <a:latin typeface="+mn-ea"/>
            </a:rPr>
            <a:t>實支金額原則</a:t>
          </a:r>
          <a:endParaRPr lang="zh-TW" altLang="en-US" sz="2800" b="1" dirty="0"/>
        </a:p>
      </dgm:t>
    </dgm:pt>
    <dgm:pt modelId="{36EDB5C7-B26D-4018-B712-17D10070FCDF}" type="parTrans" cxnId="{E1B0EB69-8E94-4160-9522-9EAC942E8F8E}">
      <dgm:prSet/>
      <dgm:spPr/>
      <dgm:t>
        <a:bodyPr/>
        <a:lstStyle/>
        <a:p>
          <a:endParaRPr lang="zh-TW" altLang="en-US"/>
        </a:p>
      </dgm:t>
    </dgm:pt>
    <dgm:pt modelId="{3D86D1AD-A6D3-4CD6-8B51-7FD5D876C33D}" type="sibTrans" cxnId="{E1B0EB69-8E94-4160-9522-9EAC942E8F8E}">
      <dgm:prSet/>
      <dgm:spPr/>
      <dgm:t>
        <a:bodyPr/>
        <a:lstStyle/>
        <a:p>
          <a:endParaRPr lang="zh-TW" altLang="en-US"/>
        </a:p>
      </dgm:t>
    </dgm:pt>
    <dgm:pt modelId="{F9A285D7-1C6F-4E43-A36C-84BE888CF823}">
      <dgm:prSet phldrT="[文字]" custT="1"/>
      <dgm:spPr>
        <a:solidFill>
          <a:schemeClr val="accent2">
            <a:lumMod val="75000"/>
          </a:schemeClr>
        </a:solidFill>
      </dgm:spPr>
      <dgm:t>
        <a:bodyPr/>
        <a:lstStyle/>
        <a:p>
          <a:r>
            <a:rPr lang="zh-TW" altLang="en-US" sz="2600" b="1" dirty="0" smtClean="0">
              <a:latin typeface="+mn-ea"/>
            </a:rPr>
            <a:t>保險金一次</a:t>
          </a:r>
          <a:endParaRPr lang="en-US" altLang="zh-TW" sz="2600" b="1" dirty="0" smtClean="0">
            <a:latin typeface="+mn-ea"/>
          </a:endParaRPr>
        </a:p>
        <a:p>
          <a:r>
            <a:rPr lang="zh-TW" altLang="en-US" sz="2600" b="1" dirty="0" smtClean="0">
              <a:latin typeface="+mn-ea"/>
            </a:rPr>
            <a:t>賠付原則</a:t>
          </a:r>
          <a:endParaRPr lang="zh-TW" altLang="en-US" sz="2600" b="1" dirty="0"/>
        </a:p>
      </dgm:t>
    </dgm:pt>
    <dgm:pt modelId="{93CAE2B5-4FB5-4896-97F9-87625359758B}" type="parTrans" cxnId="{407A8BCB-175C-4B2A-A9A0-5CC1DEA72040}">
      <dgm:prSet/>
      <dgm:spPr/>
      <dgm:t>
        <a:bodyPr/>
        <a:lstStyle/>
        <a:p>
          <a:endParaRPr lang="zh-TW" altLang="en-US"/>
        </a:p>
      </dgm:t>
    </dgm:pt>
    <dgm:pt modelId="{25D7F2AA-2650-493C-BC22-EF1DA0FE5969}" type="sibTrans" cxnId="{407A8BCB-175C-4B2A-A9A0-5CC1DEA72040}">
      <dgm:prSet/>
      <dgm:spPr/>
      <dgm:t>
        <a:bodyPr/>
        <a:lstStyle/>
        <a:p>
          <a:endParaRPr lang="zh-TW" altLang="en-US"/>
        </a:p>
      </dgm:t>
    </dgm:pt>
    <dgm:pt modelId="{6402A0C7-EC89-4B6C-A1A8-0BB6F5315652}">
      <dgm:prSet phldrT="[文字]" custT="1"/>
      <dgm:spPr>
        <a:solidFill>
          <a:schemeClr val="accent2">
            <a:lumMod val="75000"/>
          </a:schemeClr>
        </a:solidFill>
      </dgm:spPr>
      <dgm:t>
        <a:bodyPr/>
        <a:lstStyle/>
        <a:p>
          <a:r>
            <a:rPr lang="zh-TW" altLang="en-US" sz="2600" b="1" dirty="0" smtClean="0">
              <a:latin typeface="+mn-ea"/>
            </a:rPr>
            <a:t>不分紅保單</a:t>
          </a:r>
          <a:endParaRPr lang="en-US" altLang="zh-TW" sz="2600" b="1" dirty="0" smtClean="0">
            <a:latin typeface="+mn-ea"/>
          </a:endParaRPr>
        </a:p>
        <a:p>
          <a:r>
            <a:rPr lang="zh-TW" altLang="en-US" sz="2600" b="1" dirty="0" smtClean="0">
              <a:latin typeface="+mn-ea"/>
            </a:rPr>
            <a:t>原則</a:t>
          </a:r>
          <a:endParaRPr lang="zh-TW" altLang="en-US" sz="2600" b="1" dirty="0"/>
        </a:p>
      </dgm:t>
    </dgm:pt>
    <dgm:pt modelId="{280E0DAD-2248-4790-AB6B-61725354D36B}" type="parTrans" cxnId="{C57523BC-4C30-47C2-95B3-1B53092C3A65}">
      <dgm:prSet/>
      <dgm:spPr/>
      <dgm:t>
        <a:bodyPr/>
        <a:lstStyle/>
        <a:p>
          <a:endParaRPr lang="zh-TW" altLang="en-US"/>
        </a:p>
      </dgm:t>
    </dgm:pt>
    <dgm:pt modelId="{3A8FA029-0D3C-4688-BAA4-A5B50E09ECBE}" type="sibTrans" cxnId="{C57523BC-4C30-47C2-95B3-1B53092C3A65}">
      <dgm:prSet/>
      <dgm:spPr/>
      <dgm:t>
        <a:bodyPr/>
        <a:lstStyle/>
        <a:p>
          <a:endParaRPr lang="zh-TW" altLang="en-US"/>
        </a:p>
      </dgm:t>
    </dgm:pt>
    <dgm:pt modelId="{133C9342-57C2-40FB-893C-CB14A15361E9}">
      <dgm:prSet phldrT="[文字]" custT="1"/>
      <dgm:spPr>
        <a:solidFill>
          <a:schemeClr val="accent2">
            <a:lumMod val="75000"/>
          </a:schemeClr>
        </a:solidFill>
      </dgm:spPr>
      <dgm:t>
        <a:bodyPr/>
        <a:lstStyle/>
        <a:p>
          <a:r>
            <a:rPr lang="zh-TW" altLang="en-US" sz="2600" b="1" dirty="0" smtClean="0">
              <a:latin typeface="+mn-ea"/>
            </a:rPr>
            <a:t>全新獨立保單設計原則</a:t>
          </a:r>
          <a:endParaRPr lang="zh-TW" altLang="en-US" sz="2600" b="1" dirty="0"/>
        </a:p>
      </dgm:t>
    </dgm:pt>
    <dgm:pt modelId="{D2EF237E-07DC-4735-920C-3F293AE7128F}" type="parTrans" cxnId="{1332B8FA-8621-4684-9718-C82E49736FEA}">
      <dgm:prSet/>
      <dgm:spPr/>
      <dgm:t>
        <a:bodyPr/>
        <a:lstStyle/>
        <a:p>
          <a:endParaRPr lang="zh-TW" altLang="en-US"/>
        </a:p>
      </dgm:t>
    </dgm:pt>
    <dgm:pt modelId="{927E87DD-E185-4A72-B47A-180E17670D42}" type="sibTrans" cxnId="{1332B8FA-8621-4684-9718-C82E49736FEA}">
      <dgm:prSet/>
      <dgm:spPr/>
      <dgm:t>
        <a:bodyPr/>
        <a:lstStyle/>
        <a:p>
          <a:endParaRPr lang="zh-TW" altLang="en-US"/>
        </a:p>
      </dgm:t>
    </dgm:pt>
    <dgm:pt modelId="{1D0A76B2-F69E-4A21-878F-0111253AA0B5}">
      <dgm:prSet phldrT="[文字]" custT="1"/>
      <dgm:spPr>
        <a:solidFill>
          <a:schemeClr val="accent2">
            <a:lumMod val="75000"/>
          </a:schemeClr>
        </a:solidFill>
      </dgm:spPr>
      <dgm:t>
        <a:bodyPr/>
        <a:lstStyle/>
        <a:p>
          <a:r>
            <a:rPr lang="zh-TW" altLang="en-US" sz="2800" b="1" dirty="0" smtClean="0">
              <a:latin typeface="+mn-ea"/>
            </a:rPr>
            <a:t>獨立責任基礎</a:t>
          </a:r>
          <a:endParaRPr lang="en-US" altLang="zh-TW" sz="2800" b="1" dirty="0" smtClean="0">
            <a:latin typeface="+mn-ea"/>
          </a:endParaRPr>
        </a:p>
        <a:p>
          <a:r>
            <a:rPr lang="zh-TW" altLang="en-US" sz="2800" b="1" dirty="0" smtClean="0">
              <a:latin typeface="+mn-ea"/>
            </a:rPr>
            <a:t>分攤賠款</a:t>
          </a:r>
          <a:endParaRPr lang="zh-TW" altLang="en-US" sz="2800" b="1" dirty="0"/>
        </a:p>
      </dgm:t>
    </dgm:pt>
    <dgm:pt modelId="{AEE89886-ACE9-403C-AB90-1C00F1D238FC}" type="parTrans" cxnId="{675FF58F-6747-4028-A29B-629F237D7974}">
      <dgm:prSet/>
      <dgm:spPr/>
      <dgm:t>
        <a:bodyPr/>
        <a:lstStyle/>
        <a:p>
          <a:endParaRPr lang="zh-TW" altLang="en-US"/>
        </a:p>
      </dgm:t>
    </dgm:pt>
    <dgm:pt modelId="{9B32A3C2-E88A-4207-ABBB-EF25488DC8BD}" type="sibTrans" cxnId="{675FF58F-6747-4028-A29B-629F237D7974}">
      <dgm:prSet/>
      <dgm:spPr/>
      <dgm:t>
        <a:bodyPr/>
        <a:lstStyle/>
        <a:p>
          <a:endParaRPr lang="zh-TW" altLang="en-US"/>
        </a:p>
      </dgm:t>
    </dgm:pt>
    <dgm:pt modelId="{5D2CE544-456E-4844-BD72-745C6DD75DC6}" type="pres">
      <dgm:prSet presAssocID="{A555ECCE-16D1-475C-9B6B-C014B330AB81}" presName="diagram" presStyleCnt="0">
        <dgm:presLayoutVars>
          <dgm:dir/>
          <dgm:resizeHandles val="exact"/>
        </dgm:presLayoutVars>
      </dgm:prSet>
      <dgm:spPr/>
      <dgm:t>
        <a:bodyPr/>
        <a:lstStyle/>
        <a:p>
          <a:endParaRPr lang="zh-TW" altLang="en-US"/>
        </a:p>
      </dgm:t>
    </dgm:pt>
    <dgm:pt modelId="{6E1AE691-2D0A-427C-86D7-26429C700D8A}" type="pres">
      <dgm:prSet presAssocID="{38B1D447-9D75-425F-9F5B-0BC3CBD165B5}" presName="node" presStyleLbl="node1" presStyleIdx="0" presStyleCnt="7">
        <dgm:presLayoutVars>
          <dgm:bulletEnabled val="1"/>
        </dgm:presLayoutVars>
      </dgm:prSet>
      <dgm:spPr/>
      <dgm:t>
        <a:bodyPr/>
        <a:lstStyle/>
        <a:p>
          <a:endParaRPr lang="zh-TW" altLang="en-US"/>
        </a:p>
      </dgm:t>
    </dgm:pt>
    <dgm:pt modelId="{445F555A-ED94-4791-B573-28F92E84AA89}" type="pres">
      <dgm:prSet presAssocID="{8D29276C-AE72-4ABD-9228-9964CCB56527}" presName="sibTrans" presStyleCnt="0"/>
      <dgm:spPr/>
    </dgm:pt>
    <dgm:pt modelId="{F9E2E573-7DA9-43EC-8B54-451681A9C912}" type="pres">
      <dgm:prSet presAssocID="{C35CBCFB-3693-49B9-A051-6F7F5F062762}" presName="node" presStyleLbl="node1" presStyleIdx="1" presStyleCnt="7">
        <dgm:presLayoutVars>
          <dgm:bulletEnabled val="1"/>
        </dgm:presLayoutVars>
      </dgm:prSet>
      <dgm:spPr/>
      <dgm:t>
        <a:bodyPr/>
        <a:lstStyle/>
        <a:p>
          <a:endParaRPr lang="zh-TW" altLang="en-US"/>
        </a:p>
      </dgm:t>
    </dgm:pt>
    <dgm:pt modelId="{FF60856E-C83C-4294-9370-95D22E531703}" type="pres">
      <dgm:prSet presAssocID="{92E6879A-B4A6-4C4E-A2B9-C3A1A510104D}" presName="sibTrans" presStyleCnt="0"/>
      <dgm:spPr/>
    </dgm:pt>
    <dgm:pt modelId="{2B687572-F76B-44A0-A673-A6541639D384}" type="pres">
      <dgm:prSet presAssocID="{4D0E1287-8F4D-4142-970C-B5EBD1C31CA8}" presName="node" presStyleLbl="node1" presStyleIdx="2" presStyleCnt="7">
        <dgm:presLayoutVars>
          <dgm:bulletEnabled val="1"/>
        </dgm:presLayoutVars>
      </dgm:prSet>
      <dgm:spPr/>
      <dgm:t>
        <a:bodyPr/>
        <a:lstStyle/>
        <a:p>
          <a:endParaRPr lang="zh-TW" altLang="en-US"/>
        </a:p>
      </dgm:t>
    </dgm:pt>
    <dgm:pt modelId="{B47B09B7-0435-4963-AF77-E7DD3D10E6AC}" type="pres">
      <dgm:prSet presAssocID="{3D86D1AD-A6D3-4CD6-8B51-7FD5D876C33D}" presName="sibTrans" presStyleCnt="0"/>
      <dgm:spPr/>
    </dgm:pt>
    <dgm:pt modelId="{77FAFA1E-876D-4FAC-AB99-58D774B483C7}" type="pres">
      <dgm:prSet presAssocID="{F9A285D7-1C6F-4E43-A36C-84BE888CF823}" presName="node" presStyleLbl="node1" presStyleIdx="3" presStyleCnt="7">
        <dgm:presLayoutVars>
          <dgm:bulletEnabled val="1"/>
        </dgm:presLayoutVars>
      </dgm:prSet>
      <dgm:spPr/>
      <dgm:t>
        <a:bodyPr/>
        <a:lstStyle/>
        <a:p>
          <a:endParaRPr lang="zh-TW" altLang="en-US"/>
        </a:p>
      </dgm:t>
    </dgm:pt>
    <dgm:pt modelId="{7053BCBE-97E8-4BBF-AFA8-80017C089BC8}" type="pres">
      <dgm:prSet presAssocID="{25D7F2AA-2650-493C-BC22-EF1DA0FE5969}" presName="sibTrans" presStyleCnt="0"/>
      <dgm:spPr/>
    </dgm:pt>
    <dgm:pt modelId="{B934769E-1D49-46BC-97D6-E3156EBF5846}" type="pres">
      <dgm:prSet presAssocID="{6402A0C7-EC89-4B6C-A1A8-0BB6F5315652}" presName="node" presStyleLbl="node1" presStyleIdx="4" presStyleCnt="7">
        <dgm:presLayoutVars>
          <dgm:bulletEnabled val="1"/>
        </dgm:presLayoutVars>
      </dgm:prSet>
      <dgm:spPr/>
      <dgm:t>
        <a:bodyPr/>
        <a:lstStyle/>
        <a:p>
          <a:endParaRPr lang="zh-TW" altLang="en-US"/>
        </a:p>
      </dgm:t>
    </dgm:pt>
    <dgm:pt modelId="{4C7BD7D9-83A9-43DA-8D5F-58EE4360BDF4}" type="pres">
      <dgm:prSet presAssocID="{3A8FA029-0D3C-4688-BAA4-A5B50E09ECBE}" presName="sibTrans" presStyleCnt="0"/>
      <dgm:spPr/>
    </dgm:pt>
    <dgm:pt modelId="{F9C513BB-D8F3-4C75-AC96-4919F0B0B761}" type="pres">
      <dgm:prSet presAssocID="{133C9342-57C2-40FB-893C-CB14A15361E9}" presName="node" presStyleLbl="node1" presStyleIdx="5" presStyleCnt="7">
        <dgm:presLayoutVars>
          <dgm:bulletEnabled val="1"/>
        </dgm:presLayoutVars>
      </dgm:prSet>
      <dgm:spPr/>
      <dgm:t>
        <a:bodyPr/>
        <a:lstStyle/>
        <a:p>
          <a:endParaRPr lang="zh-TW" altLang="en-US"/>
        </a:p>
      </dgm:t>
    </dgm:pt>
    <dgm:pt modelId="{5059C167-D948-4B9B-B21A-8A5171C3B38B}" type="pres">
      <dgm:prSet presAssocID="{927E87DD-E185-4A72-B47A-180E17670D42}" presName="sibTrans" presStyleCnt="0"/>
      <dgm:spPr/>
    </dgm:pt>
    <dgm:pt modelId="{FE071EF8-2B8B-4CCB-ADBF-40E9A52BF770}" type="pres">
      <dgm:prSet presAssocID="{1D0A76B2-F69E-4A21-878F-0111253AA0B5}" presName="node" presStyleLbl="node1" presStyleIdx="6" presStyleCnt="7" custScaleX="156273">
        <dgm:presLayoutVars>
          <dgm:bulletEnabled val="1"/>
        </dgm:presLayoutVars>
      </dgm:prSet>
      <dgm:spPr/>
      <dgm:t>
        <a:bodyPr/>
        <a:lstStyle/>
        <a:p>
          <a:endParaRPr lang="zh-TW" altLang="en-US"/>
        </a:p>
      </dgm:t>
    </dgm:pt>
  </dgm:ptLst>
  <dgm:cxnLst>
    <dgm:cxn modelId="{E10A8139-21AF-4D2D-ABAA-868EACA1C638}" type="presOf" srcId="{133C9342-57C2-40FB-893C-CB14A15361E9}" destId="{F9C513BB-D8F3-4C75-AC96-4919F0B0B761}" srcOrd="0" destOrd="0" presId="urn:microsoft.com/office/officeart/2005/8/layout/default"/>
    <dgm:cxn modelId="{675FF58F-6747-4028-A29B-629F237D7974}" srcId="{A555ECCE-16D1-475C-9B6B-C014B330AB81}" destId="{1D0A76B2-F69E-4A21-878F-0111253AA0B5}" srcOrd="6" destOrd="0" parTransId="{AEE89886-ACE9-403C-AB90-1C00F1D238FC}" sibTransId="{9B32A3C2-E88A-4207-ABBB-EF25488DC8BD}"/>
    <dgm:cxn modelId="{C25839A7-2BA2-4242-803C-E9FABA37FEF0}" type="presOf" srcId="{6402A0C7-EC89-4B6C-A1A8-0BB6F5315652}" destId="{B934769E-1D49-46BC-97D6-E3156EBF5846}" srcOrd="0" destOrd="0" presId="urn:microsoft.com/office/officeart/2005/8/layout/default"/>
    <dgm:cxn modelId="{E3F4566C-7075-4027-94C4-69A0C337E613}" type="presOf" srcId="{1D0A76B2-F69E-4A21-878F-0111253AA0B5}" destId="{FE071EF8-2B8B-4CCB-ADBF-40E9A52BF770}" srcOrd="0" destOrd="0" presId="urn:microsoft.com/office/officeart/2005/8/layout/default"/>
    <dgm:cxn modelId="{1332B8FA-8621-4684-9718-C82E49736FEA}" srcId="{A555ECCE-16D1-475C-9B6B-C014B330AB81}" destId="{133C9342-57C2-40FB-893C-CB14A15361E9}" srcOrd="5" destOrd="0" parTransId="{D2EF237E-07DC-4735-920C-3F293AE7128F}" sibTransId="{927E87DD-E185-4A72-B47A-180E17670D42}"/>
    <dgm:cxn modelId="{C57523BC-4C30-47C2-95B3-1B53092C3A65}" srcId="{A555ECCE-16D1-475C-9B6B-C014B330AB81}" destId="{6402A0C7-EC89-4B6C-A1A8-0BB6F5315652}" srcOrd="4" destOrd="0" parTransId="{280E0DAD-2248-4790-AB6B-61725354D36B}" sibTransId="{3A8FA029-0D3C-4688-BAA4-A5B50E09ECBE}"/>
    <dgm:cxn modelId="{407A8BCB-175C-4B2A-A9A0-5CC1DEA72040}" srcId="{A555ECCE-16D1-475C-9B6B-C014B330AB81}" destId="{F9A285D7-1C6F-4E43-A36C-84BE888CF823}" srcOrd="3" destOrd="0" parTransId="{93CAE2B5-4FB5-4896-97F9-87625359758B}" sibTransId="{25D7F2AA-2650-493C-BC22-EF1DA0FE5969}"/>
    <dgm:cxn modelId="{47566D8C-B2A7-4E62-A78F-6CB94ADFA2CA}" type="presOf" srcId="{A555ECCE-16D1-475C-9B6B-C014B330AB81}" destId="{5D2CE544-456E-4844-BD72-745C6DD75DC6}" srcOrd="0" destOrd="0" presId="urn:microsoft.com/office/officeart/2005/8/layout/default"/>
    <dgm:cxn modelId="{385DEB16-0FB5-4864-ABA6-A0397B1690EA}" type="presOf" srcId="{C35CBCFB-3693-49B9-A051-6F7F5F062762}" destId="{F9E2E573-7DA9-43EC-8B54-451681A9C912}" srcOrd="0" destOrd="0" presId="urn:microsoft.com/office/officeart/2005/8/layout/default"/>
    <dgm:cxn modelId="{4E68C3CB-8139-482E-B45F-8429BE507C94}" type="presOf" srcId="{38B1D447-9D75-425F-9F5B-0BC3CBD165B5}" destId="{6E1AE691-2D0A-427C-86D7-26429C700D8A}" srcOrd="0" destOrd="0" presId="urn:microsoft.com/office/officeart/2005/8/layout/default"/>
    <dgm:cxn modelId="{ABF968AF-68B8-4F19-B341-DF80C7054D61}" type="presOf" srcId="{4D0E1287-8F4D-4142-970C-B5EBD1C31CA8}" destId="{2B687572-F76B-44A0-A673-A6541639D384}" srcOrd="0" destOrd="0" presId="urn:microsoft.com/office/officeart/2005/8/layout/default"/>
    <dgm:cxn modelId="{D1ED5139-28F9-453D-9108-E45C47E3D354}" srcId="{A555ECCE-16D1-475C-9B6B-C014B330AB81}" destId="{C35CBCFB-3693-49B9-A051-6F7F5F062762}" srcOrd="1" destOrd="0" parTransId="{481D55A4-72F2-46D4-A0FF-F235781DD5F9}" sibTransId="{92E6879A-B4A6-4C4E-A2B9-C3A1A510104D}"/>
    <dgm:cxn modelId="{E4F32D30-28EC-42B6-81B1-0F512E2FADBB}" srcId="{A555ECCE-16D1-475C-9B6B-C014B330AB81}" destId="{38B1D447-9D75-425F-9F5B-0BC3CBD165B5}" srcOrd="0" destOrd="0" parTransId="{B163D55E-11A8-4425-AFD7-8860B334B488}" sibTransId="{8D29276C-AE72-4ABD-9228-9964CCB56527}"/>
    <dgm:cxn modelId="{4BA4D1C0-EDBB-48B6-A856-3E05F96C2A52}" type="presOf" srcId="{F9A285D7-1C6F-4E43-A36C-84BE888CF823}" destId="{77FAFA1E-876D-4FAC-AB99-58D774B483C7}" srcOrd="0" destOrd="0" presId="urn:microsoft.com/office/officeart/2005/8/layout/default"/>
    <dgm:cxn modelId="{E1B0EB69-8E94-4160-9522-9EAC942E8F8E}" srcId="{A555ECCE-16D1-475C-9B6B-C014B330AB81}" destId="{4D0E1287-8F4D-4142-970C-B5EBD1C31CA8}" srcOrd="2" destOrd="0" parTransId="{36EDB5C7-B26D-4018-B712-17D10070FCDF}" sibTransId="{3D86D1AD-A6D3-4CD6-8B51-7FD5D876C33D}"/>
    <dgm:cxn modelId="{8A44EDE3-ED92-40FE-95F8-8B183B800777}" type="presParOf" srcId="{5D2CE544-456E-4844-BD72-745C6DD75DC6}" destId="{6E1AE691-2D0A-427C-86D7-26429C700D8A}" srcOrd="0" destOrd="0" presId="urn:microsoft.com/office/officeart/2005/8/layout/default"/>
    <dgm:cxn modelId="{546A2B37-44FA-4AA8-B8FC-B48066105CE6}" type="presParOf" srcId="{5D2CE544-456E-4844-BD72-745C6DD75DC6}" destId="{445F555A-ED94-4791-B573-28F92E84AA89}" srcOrd="1" destOrd="0" presId="urn:microsoft.com/office/officeart/2005/8/layout/default"/>
    <dgm:cxn modelId="{73ADC891-A238-4CE0-A5DC-25D1E5CB9FE9}" type="presParOf" srcId="{5D2CE544-456E-4844-BD72-745C6DD75DC6}" destId="{F9E2E573-7DA9-43EC-8B54-451681A9C912}" srcOrd="2" destOrd="0" presId="urn:microsoft.com/office/officeart/2005/8/layout/default"/>
    <dgm:cxn modelId="{E2F349A4-04C4-4014-9825-2B92C341100B}" type="presParOf" srcId="{5D2CE544-456E-4844-BD72-745C6DD75DC6}" destId="{FF60856E-C83C-4294-9370-95D22E531703}" srcOrd="3" destOrd="0" presId="urn:microsoft.com/office/officeart/2005/8/layout/default"/>
    <dgm:cxn modelId="{6C0E2655-27AF-4145-88A5-9991A9194C2E}" type="presParOf" srcId="{5D2CE544-456E-4844-BD72-745C6DD75DC6}" destId="{2B687572-F76B-44A0-A673-A6541639D384}" srcOrd="4" destOrd="0" presId="urn:microsoft.com/office/officeart/2005/8/layout/default"/>
    <dgm:cxn modelId="{BF13DD76-AEDE-4B2B-A998-825EFFC444E5}" type="presParOf" srcId="{5D2CE544-456E-4844-BD72-745C6DD75DC6}" destId="{B47B09B7-0435-4963-AF77-E7DD3D10E6AC}" srcOrd="5" destOrd="0" presId="urn:microsoft.com/office/officeart/2005/8/layout/default"/>
    <dgm:cxn modelId="{95D40B35-3AFE-44DE-9E53-2BE33C9C67A1}" type="presParOf" srcId="{5D2CE544-456E-4844-BD72-745C6DD75DC6}" destId="{77FAFA1E-876D-4FAC-AB99-58D774B483C7}" srcOrd="6" destOrd="0" presId="urn:microsoft.com/office/officeart/2005/8/layout/default"/>
    <dgm:cxn modelId="{0702F70E-D1CA-41A6-9C20-FF5D6F3A1A64}" type="presParOf" srcId="{5D2CE544-456E-4844-BD72-745C6DD75DC6}" destId="{7053BCBE-97E8-4BBF-AFA8-80017C089BC8}" srcOrd="7" destOrd="0" presId="urn:microsoft.com/office/officeart/2005/8/layout/default"/>
    <dgm:cxn modelId="{D0A2A2AF-74EB-481B-A247-206053536AC0}" type="presParOf" srcId="{5D2CE544-456E-4844-BD72-745C6DD75DC6}" destId="{B934769E-1D49-46BC-97D6-E3156EBF5846}" srcOrd="8" destOrd="0" presId="urn:microsoft.com/office/officeart/2005/8/layout/default"/>
    <dgm:cxn modelId="{B92CD2BA-7554-472F-9865-83C38CD5390A}" type="presParOf" srcId="{5D2CE544-456E-4844-BD72-745C6DD75DC6}" destId="{4C7BD7D9-83A9-43DA-8D5F-58EE4360BDF4}" srcOrd="9" destOrd="0" presId="urn:microsoft.com/office/officeart/2005/8/layout/default"/>
    <dgm:cxn modelId="{01C453A3-6112-45A5-AC02-251560BEAA5D}" type="presParOf" srcId="{5D2CE544-456E-4844-BD72-745C6DD75DC6}" destId="{F9C513BB-D8F3-4C75-AC96-4919F0B0B761}" srcOrd="10" destOrd="0" presId="urn:microsoft.com/office/officeart/2005/8/layout/default"/>
    <dgm:cxn modelId="{0FCBD881-A076-40C9-9D1F-439A5E2CF684}" type="presParOf" srcId="{5D2CE544-456E-4844-BD72-745C6DD75DC6}" destId="{5059C167-D948-4B9B-B21A-8A5171C3B38B}" srcOrd="11" destOrd="0" presId="urn:microsoft.com/office/officeart/2005/8/layout/default"/>
    <dgm:cxn modelId="{A1A4E0C6-DFA5-4E0B-90DF-E054D30BAB8F}" type="presParOf" srcId="{5D2CE544-456E-4844-BD72-745C6DD75DC6}" destId="{FE071EF8-2B8B-4CCB-ADBF-40E9A52BF770}" srcOrd="12"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8CAC92-CF77-4A44-9B72-8606BEE65F7F}" type="doc">
      <dgm:prSet loTypeId="urn:microsoft.com/office/officeart/2005/8/layout/venn1" loCatId="relationship" qsTypeId="urn:microsoft.com/office/officeart/2005/8/quickstyle/simple1" qsCatId="simple" csTypeId="urn:microsoft.com/office/officeart/2005/8/colors/colorful5" csCatId="colorful" phldr="1"/>
      <dgm:spPr/>
    </dgm:pt>
    <dgm:pt modelId="{A67CC11C-EF6A-49A3-9E9B-9100C43519AE}">
      <dgm:prSet phldrT="[文字]" custT="1"/>
      <dgm:spPr>
        <a:solidFill>
          <a:srgbClr val="99CCFF"/>
        </a:solidFill>
      </dgm:spPr>
      <dgm:t>
        <a:bodyPr/>
        <a:lstStyle/>
        <a:p>
          <a:r>
            <a:rPr lang="zh-TW" altLang="en-US" sz="4000" b="1" dirty="0" smtClean="0">
              <a:latin typeface="+mn-ea"/>
            </a:rPr>
            <a:t>客戶</a:t>
          </a:r>
          <a:endParaRPr lang="en-US" altLang="zh-TW" sz="4000" b="1" dirty="0" smtClean="0">
            <a:latin typeface="+mn-ea"/>
          </a:endParaRPr>
        </a:p>
        <a:p>
          <a:r>
            <a:rPr lang="zh-TW" altLang="en-US" sz="4000" b="1" dirty="0" smtClean="0">
              <a:latin typeface="+mn-ea"/>
            </a:rPr>
            <a:t>資源</a:t>
          </a:r>
          <a:endParaRPr lang="zh-TW" altLang="en-US" sz="4000" b="1" dirty="0"/>
        </a:p>
      </dgm:t>
    </dgm:pt>
    <dgm:pt modelId="{3C0500AD-4C82-41D8-8C08-E29A1D2D491E}" type="parTrans" cxnId="{27AADC2A-CFB5-45A7-AA1D-A83F97FAA919}">
      <dgm:prSet/>
      <dgm:spPr/>
      <dgm:t>
        <a:bodyPr/>
        <a:lstStyle/>
        <a:p>
          <a:endParaRPr lang="zh-TW" altLang="en-US"/>
        </a:p>
      </dgm:t>
    </dgm:pt>
    <dgm:pt modelId="{61712E0E-7DC8-41B9-914F-3FB198145C65}" type="sibTrans" cxnId="{27AADC2A-CFB5-45A7-AA1D-A83F97FAA919}">
      <dgm:prSet/>
      <dgm:spPr/>
      <dgm:t>
        <a:bodyPr/>
        <a:lstStyle/>
        <a:p>
          <a:endParaRPr lang="zh-TW" altLang="en-US"/>
        </a:p>
      </dgm:t>
    </dgm:pt>
    <dgm:pt modelId="{2166EE7A-EE20-4F23-9540-9819864E003F}">
      <dgm:prSet phldrT="[文字]" custT="1"/>
      <dgm:spPr>
        <a:solidFill>
          <a:srgbClr val="FF9999"/>
        </a:solidFill>
      </dgm:spPr>
      <dgm:t>
        <a:bodyPr/>
        <a:lstStyle/>
        <a:p>
          <a:r>
            <a:rPr lang="zh-TW" altLang="en-US" sz="4000" b="1" dirty="0" smtClean="0">
              <a:latin typeface="+mn-ea"/>
            </a:rPr>
            <a:t>後發優勢</a:t>
          </a:r>
          <a:endParaRPr lang="zh-TW" altLang="en-US" sz="4000" b="1" dirty="0"/>
        </a:p>
      </dgm:t>
    </dgm:pt>
    <dgm:pt modelId="{D120692A-7D66-4E4D-B8BE-BFF63B6565BF}" type="parTrans" cxnId="{B7044F47-DEE5-4411-9750-2E7B210635E2}">
      <dgm:prSet/>
      <dgm:spPr/>
      <dgm:t>
        <a:bodyPr/>
        <a:lstStyle/>
        <a:p>
          <a:endParaRPr lang="zh-TW" altLang="en-US"/>
        </a:p>
      </dgm:t>
    </dgm:pt>
    <dgm:pt modelId="{B372AEB1-FD13-4BEA-A546-D68B07B19F46}" type="sibTrans" cxnId="{B7044F47-DEE5-4411-9750-2E7B210635E2}">
      <dgm:prSet/>
      <dgm:spPr/>
      <dgm:t>
        <a:bodyPr/>
        <a:lstStyle/>
        <a:p>
          <a:endParaRPr lang="zh-TW" altLang="en-US"/>
        </a:p>
      </dgm:t>
    </dgm:pt>
    <dgm:pt modelId="{3E611CD1-AA11-4CCA-A131-EE46415936FA}">
      <dgm:prSet phldrT="[文字]" custT="1"/>
      <dgm:spPr>
        <a:solidFill>
          <a:srgbClr val="9999FF">
            <a:alpha val="50000"/>
          </a:srgbClr>
        </a:solidFill>
      </dgm:spPr>
      <dgm:t>
        <a:bodyPr/>
        <a:lstStyle/>
        <a:p>
          <a:r>
            <a:rPr lang="zh-TW" altLang="en-US" sz="4000" b="1" dirty="0" smtClean="0">
              <a:latin typeface="+mn-ea"/>
            </a:rPr>
            <a:t>綜合服務</a:t>
          </a:r>
          <a:endParaRPr lang="zh-TW" altLang="en-US" sz="4000" b="1" dirty="0"/>
        </a:p>
      </dgm:t>
    </dgm:pt>
    <dgm:pt modelId="{23AE1FBA-E64C-4AD3-99B8-1A9428A929AB}" type="parTrans" cxnId="{A56E8C6B-4155-41E2-A2E9-2CD01F935B98}">
      <dgm:prSet/>
      <dgm:spPr/>
      <dgm:t>
        <a:bodyPr/>
        <a:lstStyle/>
        <a:p>
          <a:endParaRPr lang="zh-TW" altLang="en-US"/>
        </a:p>
      </dgm:t>
    </dgm:pt>
    <dgm:pt modelId="{6486F05C-28B4-496E-8EF5-30FC75E2842E}" type="sibTrans" cxnId="{A56E8C6B-4155-41E2-A2E9-2CD01F935B98}">
      <dgm:prSet/>
      <dgm:spPr/>
      <dgm:t>
        <a:bodyPr/>
        <a:lstStyle/>
        <a:p>
          <a:endParaRPr lang="zh-TW" altLang="en-US"/>
        </a:p>
      </dgm:t>
    </dgm:pt>
    <dgm:pt modelId="{75ABB8B9-9B36-43C1-9E1A-F017F1144D38}" type="pres">
      <dgm:prSet presAssocID="{858CAC92-CF77-4A44-9B72-8606BEE65F7F}" presName="compositeShape" presStyleCnt="0">
        <dgm:presLayoutVars>
          <dgm:chMax val="7"/>
          <dgm:dir/>
          <dgm:resizeHandles val="exact"/>
        </dgm:presLayoutVars>
      </dgm:prSet>
      <dgm:spPr/>
    </dgm:pt>
    <dgm:pt modelId="{125B835B-ADA4-48F6-9852-90A7C8364211}" type="pres">
      <dgm:prSet presAssocID="{A67CC11C-EF6A-49A3-9E9B-9100C43519AE}" presName="circ1" presStyleLbl="vennNode1" presStyleIdx="0" presStyleCnt="3"/>
      <dgm:spPr/>
      <dgm:t>
        <a:bodyPr/>
        <a:lstStyle/>
        <a:p>
          <a:endParaRPr lang="zh-TW" altLang="en-US"/>
        </a:p>
      </dgm:t>
    </dgm:pt>
    <dgm:pt modelId="{9CC8D63D-5BC7-478D-BE9F-49709DC77F51}" type="pres">
      <dgm:prSet presAssocID="{A67CC11C-EF6A-49A3-9E9B-9100C43519AE}" presName="circ1Tx" presStyleLbl="revTx" presStyleIdx="0" presStyleCnt="0">
        <dgm:presLayoutVars>
          <dgm:chMax val="0"/>
          <dgm:chPref val="0"/>
          <dgm:bulletEnabled val="1"/>
        </dgm:presLayoutVars>
      </dgm:prSet>
      <dgm:spPr/>
      <dgm:t>
        <a:bodyPr/>
        <a:lstStyle/>
        <a:p>
          <a:endParaRPr lang="zh-TW" altLang="en-US"/>
        </a:p>
      </dgm:t>
    </dgm:pt>
    <dgm:pt modelId="{4C37E53E-DBB4-40E8-8FD8-4C0B2726ADDE}" type="pres">
      <dgm:prSet presAssocID="{2166EE7A-EE20-4F23-9540-9819864E003F}" presName="circ2" presStyleLbl="vennNode1" presStyleIdx="1" presStyleCnt="3"/>
      <dgm:spPr/>
      <dgm:t>
        <a:bodyPr/>
        <a:lstStyle/>
        <a:p>
          <a:endParaRPr lang="zh-TW" altLang="en-US"/>
        </a:p>
      </dgm:t>
    </dgm:pt>
    <dgm:pt modelId="{412E1072-F014-41E9-A331-8A47CD466A04}" type="pres">
      <dgm:prSet presAssocID="{2166EE7A-EE20-4F23-9540-9819864E003F}" presName="circ2Tx" presStyleLbl="revTx" presStyleIdx="0" presStyleCnt="0">
        <dgm:presLayoutVars>
          <dgm:chMax val="0"/>
          <dgm:chPref val="0"/>
          <dgm:bulletEnabled val="1"/>
        </dgm:presLayoutVars>
      </dgm:prSet>
      <dgm:spPr/>
      <dgm:t>
        <a:bodyPr/>
        <a:lstStyle/>
        <a:p>
          <a:endParaRPr lang="zh-TW" altLang="en-US"/>
        </a:p>
      </dgm:t>
    </dgm:pt>
    <dgm:pt modelId="{EA16F114-1A25-4CFD-A824-65A448BDB805}" type="pres">
      <dgm:prSet presAssocID="{3E611CD1-AA11-4CCA-A131-EE46415936FA}" presName="circ3" presStyleLbl="vennNode1" presStyleIdx="2" presStyleCnt="3"/>
      <dgm:spPr/>
      <dgm:t>
        <a:bodyPr/>
        <a:lstStyle/>
        <a:p>
          <a:endParaRPr lang="zh-TW" altLang="en-US"/>
        </a:p>
      </dgm:t>
    </dgm:pt>
    <dgm:pt modelId="{CDE6CBB2-7928-4C12-91B3-D752E68C9C57}" type="pres">
      <dgm:prSet presAssocID="{3E611CD1-AA11-4CCA-A131-EE46415936FA}" presName="circ3Tx" presStyleLbl="revTx" presStyleIdx="0" presStyleCnt="0">
        <dgm:presLayoutVars>
          <dgm:chMax val="0"/>
          <dgm:chPref val="0"/>
          <dgm:bulletEnabled val="1"/>
        </dgm:presLayoutVars>
      </dgm:prSet>
      <dgm:spPr/>
      <dgm:t>
        <a:bodyPr/>
        <a:lstStyle/>
        <a:p>
          <a:endParaRPr lang="zh-TW" altLang="en-US"/>
        </a:p>
      </dgm:t>
    </dgm:pt>
  </dgm:ptLst>
  <dgm:cxnLst>
    <dgm:cxn modelId="{377C56B2-048C-47DB-9F21-D95F6AB544C9}" type="presOf" srcId="{2166EE7A-EE20-4F23-9540-9819864E003F}" destId="{4C37E53E-DBB4-40E8-8FD8-4C0B2726ADDE}" srcOrd="0" destOrd="0" presId="urn:microsoft.com/office/officeart/2005/8/layout/venn1"/>
    <dgm:cxn modelId="{F5112740-3873-4000-9CDF-E3240C29C84D}" type="presOf" srcId="{A67CC11C-EF6A-49A3-9E9B-9100C43519AE}" destId="{125B835B-ADA4-48F6-9852-90A7C8364211}" srcOrd="0" destOrd="0" presId="urn:microsoft.com/office/officeart/2005/8/layout/venn1"/>
    <dgm:cxn modelId="{024A620C-3D48-49D4-AC65-74F74D5E0950}" type="presOf" srcId="{2166EE7A-EE20-4F23-9540-9819864E003F}" destId="{412E1072-F014-41E9-A331-8A47CD466A04}" srcOrd="1" destOrd="0" presId="urn:microsoft.com/office/officeart/2005/8/layout/venn1"/>
    <dgm:cxn modelId="{A56E8C6B-4155-41E2-A2E9-2CD01F935B98}" srcId="{858CAC92-CF77-4A44-9B72-8606BEE65F7F}" destId="{3E611CD1-AA11-4CCA-A131-EE46415936FA}" srcOrd="2" destOrd="0" parTransId="{23AE1FBA-E64C-4AD3-99B8-1A9428A929AB}" sibTransId="{6486F05C-28B4-496E-8EF5-30FC75E2842E}"/>
    <dgm:cxn modelId="{614DBF12-7639-46F4-A901-658A8CB0AD32}" type="presOf" srcId="{A67CC11C-EF6A-49A3-9E9B-9100C43519AE}" destId="{9CC8D63D-5BC7-478D-BE9F-49709DC77F51}" srcOrd="1" destOrd="0" presId="urn:microsoft.com/office/officeart/2005/8/layout/venn1"/>
    <dgm:cxn modelId="{B7044F47-DEE5-4411-9750-2E7B210635E2}" srcId="{858CAC92-CF77-4A44-9B72-8606BEE65F7F}" destId="{2166EE7A-EE20-4F23-9540-9819864E003F}" srcOrd="1" destOrd="0" parTransId="{D120692A-7D66-4E4D-B8BE-BFF63B6565BF}" sibTransId="{B372AEB1-FD13-4BEA-A546-D68B07B19F46}"/>
    <dgm:cxn modelId="{27AADC2A-CFB5-45A7-AA1D-A83F97FAA919}" srcId="{858CAC92-CF77-4A44-9B72-8606BEE65F7F}" destId="{A67CC11C-EF6A-49A3-9E9B-9100C43519AE}" srcOrd="0" destOrd="0" parTransId="{3C0500AD-4C82-41D8-8C08-E29A1D2D491E}" sibTransId="{61712E0E-7DC8-41B9-914F-3FB198145C65}"/>
    <dgm:cxn modelId="{C06E9306-AE42-47F1-8094-C922456D8AE0}" type="presOf" srcId="{858CAC92-CF77-4A44-9B72-8606BEE65F7F}" destId="{75ABB8B9-9B36-43C1-9E1A-F017F1144D38}" srcOrd="0" destOrd="0" presId="urn:microsoft.com/office/officeart/2005/8/layout/venn1"/>
    <dgm:cxn modelId="{81AD8BC6-AE32-4B88-8DD1-6A00E4894DE3}" type="presOf" srcId="{3E611CD1-AA11-4CCA-A131-EE46415936FA}" destId="{EA16F114-1A25-4CFD-A824-65A448BDB805}" srcOrd="0" destOrd="0" presId="urn:microsoft.com/office/officeart/2005/8/layout/venn1"/>
    <dgm:cxn modelId="{0E0ABE56-1439-4ABA-9D1D-5CA2F99BD7DF}" type="presOf" srcId="{3E611CD1-AA11-4CCA-A131-EE46415936FA}" destId="{CDE6CBB2-7928-4C12-91B3-D752E68C9C57}" srcOrd="1" destOrd="0" presId="urn:microsoft.com/office/officeart/2005/8/layout/venn1"/>
    <dgm:cxn modelId="{4D3116BF-D424-45A1-92AC-5D97135AA405}" type="presParOf" srcId="{75ABB8B9-9B36-43C1-9E1A-F017F1144D38}" destId="{125B835B-ADA4-48F6-9852-90A7C8364211}" srcOrd="0" destOrd="0" presId="urn:microsoft.com/office/officeart/2005/8/layout/venn1"/>
    <dgm:cxn modelId="{74252ED8-145B-4A8D-A9E8-991314D4E0B9}" type="presParOf" srcId="{75ABB8B9-9B36-43C1-9E1A-F017F1144D38}" destId="{9CC8D63D-5BC7-478D-BE9F-49709DC77F51}" srcOrd="1" destOrd="0" presId="urn:microsoft.com/office/officeart/2005/8/layout/venn1"/>
    <dgm:cxn modelId="{870F3BBA-6494-4A34-99A6-4C7AE7658E2F}" type="presParOf" srcId="{75ABB8B9-9B36-43C1-9E1A-F017F1144D38}" destId="{4C37E53E-DBB4-40E8-8FD8-4C0B2726ADDE}" srcOrd="2" destOrd="0" presId="urn:microsoft.com/office/officeart/2005/8/layout/venn1"/>
    <dgm:cxn modelId="{0034E489-FB1D-4170-984B-F63BF0B33BA0}" type="presParOf" srcId="{75ABB8B9-9B36-43C1-9E1A-F017F1144D38}" destId="{412E1072-F014-41E9-A331-8A47CD466A04}" srcOrd="3" destOrd="0" presId="urn:microsoft.com/office/officeart/2005/8/layout/venn1"/>
    <dgm:cxn modelId="{07451872-35EF-409A-9C45-5544347D079A}" type="presParOf" srcId="{75ABB8B9-9B36-43C1-9E1A-F017F1144D38}" destId="{EA16F114-1A25-4CFD-A824-65A448BDB805}" srcOrd="4" destOrd="0" presId="urn:microsoft.com/office/officeart/2005/8/layout/venn1"/>
    <dgm:cxn modelId="{59F00FDD-1AFB-43BC-9D35-DF6A7E3B1571}" type="presParOf" srcId="{75ABB8B9-9B36-43C1-9E1A-F017F1144D38}" destId="{CDE6CBB2-7928-4C12-91B3-D752E68C9C57}"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336709-05C9-4998-842C-1B5FFF80440F}" type="doc">
      <dgm:prSet loTypeId="urn:microsoft.com/office/officeart/2005/8/layout/radial4" loCatId="relationship" qsTypeId="urn:microsoft.com/office/officeart/2005/8/quickstyle/simple1" qsCatId="simple" csTypeId="urn:microsoft.com/office/officeart/2005/8/colors/accent0_1" csCatId="mainScheme" phldr="1"/>
      <dgm:spPr/>
      <dgm:t>
        <a:bodyPr/>
        <a:lstStyle/>
        <a:p>
          <a:endParaRPr lang="zh-TW" altLang="en-US"/>
        </a:p>
      </dgm:t>
    </dgm:pt>
    <dgm:pt modelId="{7E6D25C8-7AA8-41D9-A3C7-A873C6DB6E67}">
      <dgm:prSet phldrT="[文字]" custT="1"/>
      <dgm:spPr>
        <a:solidFill>
          <a:schemeClr val="accent6">
            <a:lumMod val="75000"/>
          </a:schemeClr>
        </a:solidFill>
        <a:ln>
          <a:solidFill>
            <a:schemeClr val="bg1">
              <a:lumMod val="95000"/>
            </a:schemeClr>
          </a:solidFill>
        </a:ln>
      </dgm:spPr>
      <dgm:t>
        <a:bodyPr/>
        <a:lstStyle/>
        <a:p>
          <a:r>
            <a:rPr lang="zh-TW" altLang="en-US" sz="2800" b="1" dirty="0" smtClean="0">
              <a:solidFill>
                <a:schemeClr val="bg1"/>
              </a:solidFill>
              <a:latin typeface="+mn-ea"/>
              <a:ea typeface="+mn-ea"/>
            </a:rPr>
            <a:t>長照業者</a:t>
          </a:r>
          <a:endParaRPr lang="en-US" altLang="zh-TW" sz="2800" b="1" dirty="0" smtClean="0">
            <a:solidFill>
              <a:schemeClr val="bg1"/>
            </a:solidFill>
            <a:latin typeface="+mn-ea"/>
            <a:ea typeface="+mn-ea"/>
          </a:endParaRPr>
        </a:p>
        <a:p>
          <a:r>
            <a:rPr lang="zh-TW" altLang="en-US" sz="2800" b="1" dirty="0" smtClean="0">
              <a:solidFill>
                <a:schemeClr val="bg1"/>
              </a:solidFill>
              <a:latin typeface="+mn-ea"/>
              <a:ea typeface="+mn-ea"/>
            </a:rPr>
            <a:t>經營風險</a:t>
          </a:r>
          <a:endParaRPr lang="zh-TW" altLang="en-US" sz="2800" b="1" dirty="0">
            <a:solidFill>
              <a:schemeClr val="bg1"/>
            </a:solidFill>
            <a:latin typeface="+mn-ea"/>
            <a:ea typeface="+mn-ea"/>
          </a:endParaRPr>
        </a:p>
      </dgm:t>
    </dgm:pt>
    <dgm:pt modelId="{87E1F2BC-B56F-4669-B1A3-B2515D18AC20}" type="parTrans" cxnId="{CEF00C2E-CE75-432A-AEB3-9D90CFDB8864}">
      <dgm:prSet/>
      <dgm:spPr/>
      <dgm:t>
        <a:bodyPr/>
        <a:lstStyle/>
        <a:p>
          <a:endParaRPr lang="zh-TW" altLang="en-US"/>
        </a:p>
      </dgm:t>
    </dgm:pt>
    <dgm:pt modelId="{4071735D-F2D2-4516-B807-790E2B7FB013}" type="sibTrans" cxnId="{CEF00C2E-CE75-432A-AEB3-9D90CFDB8864}">
      <dgm:prSet/>
      <dgm:spPr/>
      <dgm:t>
        <a:bodyPr/>
        <a:lstStyle/>
        <a:p>
          <a:endParaRPr lang="zh-TW" altLang="en-US"/>
        </a:p>
      </dgm:t>
    </dgm:pt>
    <dgm:pt modelId="{A402CBAD-CC20-496D-BF52-F7DC259716CA}" type="pres">
      <dgm:prSet presAssocID="{91336709-05C9-4998-842C-1B5FFF80440F}" presName="cycle" presStyleCnt="0">
        <dgm:presLayoutVars>
          <dgm:chMax val="1"/>
          <dgm:dir/>
          <dgm:animLvl val="ctr"/>
          <dgm:resizeHandles val="exact"/>
        </dgm:presLayoutVars>
      </dgm:prSet>
      <dgm:spPr/>
      <dgm:t>
        <a:bodyPr/>
        <a:lstStyle/>
        <a:p>
          <a:endParaRPr lang="zh-TW" altLang="en-US"/>
        </a:p>
      </dgm:t>
    </dgm:pt>
    <dgm:pt modelId="{5605EA68-5BA8-44DC-BAE1-EB1784ABCE8D}" type="pres">
      <dgm:prSet presAssocID="{7E6D25C8-7AA8-41D9-A3C7-A873C6DB6E67}" presName="centerShape" presStyleLbl="node0" presStyleIdx="0" presStyleCnt="1" custScaleX="44622" custScaleY="40839" custLinFactNeighborX="-1285" custLinFactNeighborY="-4408"/>
      <dgm:spPr/>
      <dgm:t>
        <a:bodyPr/>
        <a:lstStyle/>
        <a:p>
          <a:endParaRPr lang="zh-TW" altLang="en-US"/>
        </a:p>
      </dgm:t>
    </dgm:pt>
  </dgm:ptLst>
  <dgm:cxnLst>
    <dgm:cxn modelId="{C2453E42-9455-4BAA-9EA0-37EA52720D28}" type="presOf" srcId="{91336709-05C9-4998-842C-1B5FFF80440F}" destId="{A402CBAD-CC20-496D-BF52-F7DC259716CA}" srcOrd="0" destOrd="0" presId="urn:microsoft.com/office/officeart/2005/8/layout/radial4"/>
    <dgm:cxn modelId="{CEF00C2E-CE75-432A-AEB3-9D90CFDB8864}" srcId="{91336709-05C9-4998-842C-1B5FFF80440F}" destId="{7E6D25C8-7AA8-41D9-A3C7-A873C6DB6E67}" srcOrd="0" destOrd="0" parTransId="{87E1F2BC-B56F-4669-B1A3-B2515D18AC20}" sibTransId="{4071735D-F2D2-4516-B807-790E2B7FB013}"/>
    <dgm:cxn modelId="{E185AF80-04F7-40ED-B36F-80EABB846A27}" type="presOf" srcId="{7E6D25C8-7AA8-41D9-A3C7-A873C6DB6E67}" destId="{5605EA68-5BA8-44DC-BAE1-EB1784ABCE8D}" srcOrd="0" destOrd="0" presId="urn:microsoft.com/office/officeart/2005/8/layout/radial4"/>
    <dgm:cxn modelId="{9F790118-6723-497B-8B82-2D3175E331E9}" type="presParOf" srcId="{A402CBAD-CC20-496D-BF52-F7DC259716CA}" destId="{5605EA68-5BA8-44DC-BAE1-EB1784ABCE8D}" srcOrd="0"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207F0A0-2688-4602-9349-0DE0B464BE4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TW" altLang="en-US"/>
        </a:p>
      </dgm:t>
    </dgm:pt>
    <dgm:pt modelId="{7273CED1-7DB8-42C4-93C6-D049F1B12A8E}">
      <dgm:prSet phldrT="[文字]" custT="1"/>
      <dgm:spPr>
        <a:solidFill>
          <a:schemeClr val="accent2">
            <a:lumMod val="75000"/>
          </a:schemeClr>
        </a:solidFill>
      </dgm:spPr>
      <dgm:t>
        <a:bodyPr/>
        <a:lstStyle/>
        <a:p>
          <a:r>
            <a:rPr lang="zh-TW" altLang="en-US" sz="2400" b="1" dirty="0" smtClean="0">
              <a:solidFill>
                <a:schemeClr val="bg1"/>
              </a:solidFill>
              <a:latin typeface="+mn-ea"/>
            </a:rPr>
            <a:t>長照服務業</a:t>
          </a:r>
          <a:endParaRPr lang="en-US" altLang="zh-TW" sz="2400" b="1" dirty="0" smtClean="0">
            <a:solidFill>
              <a:schemeClr val="bg1"/>
            </a:solidFill>
            <a:latin typeface="+mn-ea"/>
          </a:endParaRPr>
        </a:p>
        <a:p>
          <a:r>
            <a:rPr lang="zh-TW" altLang="en-US" sz="2400" b="1" dirty="0" smtClean="0">
              <a:solidFill>
                <a:schemeClr val="bg1"/>
              </a:solidFill>
              <a:latin typeface="+mn-ea"/>
            </a:rPr>
            <a:t>綜合責任保險商品</a:t>
          </a:r>
          <a:endParaRPr lang="zh-TW" altLang="en-US" sz="2400" b="1" dirty="0">
            <a:solidFill>
              <a:schemeClr val="bg1"/>
            </a:solidFill>
          </a:endParaRPr>
        </a:p>
      </dgm:t>
    </dgm:pt>
    <dgm:pt modelId="{E0949651-36F5-4B0C-AA26-A047F1937973}" type="parTrans" cxnId="{4BCC4F9E-79EC-4D37-A460-A1364CAD9C9C}">
      <dgm:prSet/>
      <dgm:spPr/>
      <dgm:t>
        <a:bodyPr/>
        <a:lstStyle/>
        <a:p>
          <a:endParaRPr lang="zh-TW" altLang="en-US"/>
        </a:p>
      </dgm:t>
    </dgm:pt>
    <dgm:pt modelId="{BDA9FD26-5FDB-4F80-8AB1-F482AC015781}" type="sibTrans" cxnId="{4BCC4F9E-79EC-4D37-A460-A1364CAD9C9C}">
      <dgm:prSet/>
      <dgm:spPr/>
      <dgm:t>
        <a:bodyPr/>
        <a:lstStyle/>
        <a:p>
          <a:endParaRPr lang="zh-TW" altLang="en-US"/>
        </a:p>
      </dgm:t>
    </dgm:pt>
    <dgm:pt modelId="{EC5FBFA6-4251-4482-8F0C-6C638B573C69}">
      <dgm:prSet phldrT="[文字]" custT="1"/>
      <dgm:spPr>
        <a:solidFill>
          <a:srgbClr val="C5CFFF">
            <a:alpha val="90000"/>
          </a:srgbClr>
        </a:solidFill>
      </dgm:spPr>
      <dgm:t>
        <a:bodyPr/>
        <a:lstStyle/>
        <a:p>
          <a:r>
            <a:rPr lang="zh-TW" altLang="en-US" sz="2400" dirty="0" smtClean="0"/>
            <a:t>第三受害人責任風險</a:t>
          </a:r>
          <a:endParaRPr lang="zh-TW" altLang="en-US" sz="2400" dirty="0"/>
        </a:p>
      </dgm:t>
    </dgm:pt>
    <dgm:pt modelId="{63AC1BE6-BE8D-4665-AA29-4126534DD6AC}" type="parTrans" cxnId="{1CC9E01C-B54B-4265-A90C-D320B789DBA1}">
      <dgm:prSet/>
      <dgm:spPr/>
      <dgm:t>
        <a:bodyPr/>
        <a:lstStyle/>
        <a:p>
          <a:endParaRPr lang="zh-TW" altLang="en-US"/>
        </a:p>
      </dgm:t>
    </dgm:pt>
    <dgm:pt modelId="{716CFED0-442D-4100-B519-18013D6848BA}" type="sibTrans" cxnId="{1CC9E01C-B54B-4265-A90C-D320B789DBA1}">
      <dgm:prSet/>
      <dgm:spPr/>
      <dgm:t>
        <a:bodyPr/>
        <a:lstStyle/>
        <a:p>
          <a:endParaRPr lang="zh-TW" altLang="en-US"/>
        </a:p>
      </dgm:t>
    </dgm:pt>
    <dgm:pt modelId="{A058D0AB-F910-43E5-B1F8-2E935C5B5FD2}">
      <dgm:prSet phldrT="[文字]" custT="1"/>
      <dgm:spPr>
        <a:solidFill>
          <a:srgbClr val="C5CFFF">
            <a:alpha val="90000"/>
          </a:srgbClr>
        </a:solidFill>
      </dgm:spPr>
      <dgm:t>
        <a:bodyPr/>
        <a:lstStyle/>
        <a:p>
          <a:r>
            <a:rPr lang="zh-TW" altLang="en-US" sz="2400" dirty="0" smtClean="0"/>
            <a:t>雇主意外責任風險</a:t>
          </a:r>
          <a:endParaRPr lang="zh-TW" altLang="en-US" sz="2400" dirty="0"/>
        </a:p>
      </dgm:t>
    </dgm:pt>
    <dgm:pt modelId="{838DAB99-A5EA-4A1F-BA73-4B17800AAAE2}" type="parTrans" cxnId="{209DC019-6ADE-4C7B-AA61-B17C24B8CE5A}">
      <dgm:prSet/>
      <dgm:spPr/>
      <dgm:t>
        <a:bodyPr/>
        <a:lstStyle/>
        <a:p>
          <a:endParaRPr lang="zh-TW" altLang="en-US"/>
        </a:p>
      </dgm:t>
    </dgm:pt>
    <dgm:pt modelId="{37764EEE-7BDE-4AE9-A907-40465F528F99}" type="sibTrans" cxnId="{209DC019-6ADE-4C7B-AA61-B17C24B8CE5A}">
      <dgm:prSet/>
      <dgm:spPr/>
      <dgm:t>
        <a:bodyPr/>
        <a:lstStyle/>
        <a:p>
          <a:endParaRPr lang="zh-TW" altLang="en-US"/>
        </a:p>
      </dgm:t>
    </dgm:pt>
    <dgm:pt modelId="{CAB785DC-AD77-4A36-A64D-CB9BBE7D4E20}">
      <dgm:prSet phldrT="[文字]" custT="1"/>
      <dgm:spPr>
        <a:solidFill>
          <a:srgbClr val="C5CFFF">
            <a:alpha val="90000"/>
          </a:srgbClr>
        </a:solidFill>
      </dgm:spPr>
      <dgm:t>
        <a:bodyPr/>
        <a:lstStyle/>
        <a:p>
          <a:r>
            <a:rPr lang="zh-TW" altLang="en-US" sz="2400" dirty="0" smtClean="0"/>
            <a:t>運送責任風險</a:t>
          </a:r>
          <a:endParaRPr lang="zh-TW" altLang="en-US" sz="2400" dirty="0"/>
        </a:p>
      </dgm:t>
    </dgm:pt>
    <dgm:pt modelId="{FECEE759-25EF-4D50-9E4C-9A761B770E83}" type="parTrans" cxnId="{52F84475-6B55-4725-B45D-757EC6817866}">
      <dgm:prSet/>
      <dgm:spPr/>
      <dgm:t>
        <a:bodyPr/>
        <a:lstStyle/>
        <a:p>
          <a:endParaRPr lang="zh-TW" altLang="en-US"/>
        </a:p>
      </dgm:t>
    </dgm:pt>
    <dgm:pt modelId="{D429B675-4B87-47F0-B209-1F3B6281731F}" type="sibTrans" cxnId="{52F84475-6B55-4725-B45D-757EC6817866}">
      <dgm:prSet/>
      <dgm:spPr/>
      <dgm:t>
        <a:bodyPr/>
        <a:lstStyle/>
        <a:p>
          <a:endParaRPr lang="zh-TW" altLang="en-US"/>
        </a:p>
      </dgm:t>
    </dgm:pt>
    <dgm:pt modelId="{88F8407A-A4E4-44D3-984D-13BEE143CDF0}">
      <dgm:prSet phldrT="[文字]" custT="1"/>
      <dgm:spPr>
        <a:solidFill>
          <a:srgbClr val="C5CFFF">
            <a:alpha val="90000"/>
          </a:srgbClr>
        </a:solidFill>
      </dgm:spPr>
      <dgm:t>
        <a:bodyPr/>
        <a:lstStyle/>
        <a:p>
          <a:r>
            <a:rPr lang="zh-TW" altLang="en-US" sz="2400" dirty="0" smtClean="0"/>
            <a:t>食安風險</a:t>
          </a:r>
          <a:endParaRPr lang="zh-TW" altLang="en-US" sz="2400" dirty="0"/>
        </a:p>
      </dgm:t>
    </dgm:pt>
    <dgm:pt modelId="{9799CA45-211B-41ED-B1F9-C2F5EA838A92}" type="parTrans" cxnId="{C15A0BFB-1F89-487B-81E0-177EC3DE2A77}">
      <dgm:prSet/>
      <dgm:spPr/>
      <dgm:t>
        <a:bodyPr/>
        <a:lstStyle/>
        <a:p>
          <a:endParaRPr lang="zh-TW" altLang="en-US"/>
        </a:p>
      </dgm:t>
    </dgm:pt>
    <dgm:pt modelId="{6723D442-01B7-4584-BF4A-79799F80A291}" type="sibTrans" cxnId="{C15A0BFB-1F89-487B-81E0-177EC3DE2A77}">
      <dgm:prSet/>
      <dgm:spPr/>
      <dgm:t>
        <a:bodyPr/>
        <a:lstStyle/>
        <a:p>
          <a:endParaRPr lang="zh-TW" altLang="en-US"/>
        </a:p>
      </dgm:t>
    </dgm:pt>
    <dgm:pt modelId="{EDEE5D3B-0E25-4B67-8CE1-09227545E000}">
      <dgm:prSet phldrT="[文字]" custT="1"/>
      <dgm:spPr>
        <a:solidFill>
          <a:srgbClr val="C5CFFF">
            <a:alpha val="90000"/>
          </a:srgbClr>
        </a:solidFill>
      </dgm:spPr>
      <dgm:t>
        <a:bodyPr/>
        <a:lstStyle/>
        <a:p>
          <a:r>
            <a:rPr lang="zh-TW" altLang="en-US" sz="2400" dirty="0" smtClean="0"/>
            <a:t>信用風險</a:t>
          </a:r>
          <a:r>
            <a:rPr lang="en-US" altLang="zh-TW" sz="2400" dirty="0" smtClean="0"/>
            <a:t>…</a:t>
          </a:r>
          <a:r>
            <a:rPr lang="zh-TW" altLang="en-US" sz="2400" dirty="0" smtClean="0"/>
            <a:t>等</a:t>
          </a:r>
          <a:endParaRPr lang="zh-TW" altLang="en-US" sz="2400" dirty="0"/>
        </a:p>
      </dgm:t>
    </dgm:pt>
    <dgm:pt modelId="{6688CEC9-9B7C-4259-AB1C-7086AAB66845}" type="parTrans" cxnId="{B171109A-B5BF-4A62-B8A2-2C61D99C7379}">
      <dgm:prSet/>
      <dgm:spPr/>
      <dgm:t>
        <a:bodyPr/>
        <a:lstStyle/>
        <a:p>
          <a:endParaRPr lang="zh-TW" altLang="en-US"/>
        </a:p>
      </dgm:t>
    </dgm:pt>
    <dgm:pt modelId="{498E6D9B-30F0-4A03-A42E-E5AA8E4C29DA}" type="sibTrans" cxnId="{B171109A-B5BF-4A62-B8A2-2C61D99C7379}">
      <dgm:prSet/>
      <dgm:spPr/>
      <dgm:t>
        <a:bodyPr/>
        <a:lstStyle/>
        <a:p>
          <a:endParaRPr lang="zh-TW" altLang="en-US"/>
        </a:p>
      </dgm:t>
    </dgm:pt>
    <dgm:pt modelId="{232127E1-E0D9-42AA-BEEF-1CA04458A55E}" type="pres">
      <dgm:prSet presAssocID="{0207F0A0-2688-4602-9349-0DE0B464BE42}" presName="Name0" presStyleCnt="0">
        <dgm:presLayoutVars>
          <dgm:dir/>
          <dgm:animLvl val="lvl"/>
          <dgm:resizeHandles val="exact"/>
        </dgm:presLayoutVars>
      </dgm:prSet>
      <dgm:spPr/>
      <dgm:t>
        <a:bodyPr/>
        <a:lstStyle/>
        <a:p>
          <a:endParaRPr lang="zh-TW" altLang="en-US"/>
        </a:p>
      </dgm:t>
    </dgm:pt>
    <dgm:pt modelId="{08E9B9A2-79E2-4E8F-B09A-691D8E81FCA1}" type="pres">
      <dgm:prSet presAssocID="{7273CED1-7DB8-42C4-93C6-D049F1B12A8E}" presName="composite" presStyleCnt="0"/>
      <dgm:spPr/>
    </dgm:pt>
    <dgm:pt modelId="{B1F199CB-7EF0-4680-8EA1-82A782D2AB21}" type="pres">
      <dgm:prSet presAssocID="{7273CED1-7DB8-42C4-93C6-D049F1B12A8E}" presName="parTx" presStyleLbl="alignNode1" presStyleIdx="0" presStyleCnt="1" custScaleY="100000" custLinFactNeighborX="7941" custLinFactNeighborY="-1414">
        <dgm:presLayoutVars>
          <dgm:chMax val="0"/>
          <dgm:chPref val="0"/>
          <dgm:bulletEnabled val="1"/>
        </dgm:presLayoutVars>
      </dgm:prSet>
      <dgm:spPr/>
      <dgm:t>
        <a:bodyPr/>
        <a:lstStyle/>
        <a:p>
          <a:endParaRPr lang="zh-TW" altLang="en-US"/>
        </a:p>
      </dgm:t>
    </dgm:pt>
    <dgm:pt modelId="{D01851CB-5538-486B-8ADE-BF5B91C40357}" type="pres">
      <dgm:prSet presAssocID="{7273CED1-7DB8-42C4-93C6-D049F1B12A8E}" presName="desTx" presStyleLbl="alignAccFollowNode1" presStyleIdx="0" presStyleCnt="1" custScaleX="100098" custScaleY="100000">
        <dgm:presLayoutVars>
          <dgm:bulletEnabled val="1"/>
        </dgm:presLayoutVars>
      </dgm:prSet>
      <dgm:spPr/>
      <dgm:t>
        <a:bodyPr/>
        <a:lstStyle/>
        <a:p>
          <a:endParaRPr lang="zh-TW" altLang="en-US"/>
        </a:p>
      </dgm:t>
    </dgm:pt>
  </dgm:ptLst>
  <dgm:cxnLst>
    <dgm:cxn modelId="{4BCC4F9E-79EC-4D37-A460-A1364CAD9C9C}" srcId="{0207F0A0-2688-4602-9349-0DE0B464BE42}" destId="{7273CED1-7DB8-42C4-93C6-D049F1B12A8E}" srcOrd="0" destOrd="0" parTransId="{E0949651-36F5-4B0C-AA26-A047F1937973}" sibTransId="{BDA9FD26-5FDB-4F80-8AB1-F482AC015781}"/>
    <dgm:cxn modelId="{2BD81C38-EAA8-413C-8022-5B933A21A855}" type="presOf" srcId="{A058D0AB-F910-43E5-B1F8-2E935C5B5FD2}" destId="{D01851CB-5538-486B-8ADE-BF5B91C40357}" srcOrd="0" destOrd="1" presId="urn:microsoft.com/office/officeart/2005/8/layout/hList1"/>
    <dgm:cxn modelId="{C15A0BFB-1F89-487B-81E0-177EC3DE2A77}" srcId="{7273CED1-7DB8-42C4-93C6-D049F1B12A8E}" destId="{88F8407A-A4E4-44D3-984D-13BEE143CDF0}" srcOrd="3" destOrd="0" parTransId="{9799CA45-211B-41ED-B1F9-C2F5EA838A92}" sibTransId="{6723D442-01B7-4584-BF4A-79799F80A291}"/>
    <dgm:cxn modelId="{209DC019-6ADE-4C7B-AA61-B17C24B8CE5A}" srcId="{7273CED1-7DB8-42C4-93C6-D049F1B12A8E}" destId="{A058D0AB-F910-43E5-B1F8-2E935C5B5FD2}" srcOrd="1" destOrd="0" parTransId="{838DAB99-A5EA-4A1F-BA73-4B17800AAAE2}" sibTransId="{37764EEE-7BDE-4AE9-A907-40465F528F99}"/>
    <dgm:cxn modelId="{52F84475-6B55-4725-B45D-757EC6817866}" srcId="{7273CED1-7DB8-42C4-93C6-D049F1B12A8E}" destId="{CAB785DC-AD77-4A36-A64D-CB9BBE7D4E20}" srcOrd="2" destOrd="0" parTransId="{FECEE759-25EF-4D50-9E4C-9A761B770E83}" sibTransId="{D429B675-4B87-47F0-B209-1F3B6281731F}"/>
    <dgm:cxn modelId="{0EDE3DA6-9BE0-4DCC-8682-D0351BB77C74}" type="presOf" srcId="{CAB785DC-AD77-4A36-A64D-CB9BBE7D4E20}" destId="{D01851CB-5538-486B-8ADE-BF5B91C40357}" srcOrd="0" destOrd="2" presId="urn:microsoft.com/office/officeart/2005/8/layout/hList1"/>
    <dgm:cxn modelId="{F15DCB15-2F8D-4D97-8289-9FE352281DF4}" type="presOf" srcId="{7273CED1-7DB8-42C4-93C6-D049F1B12A8E}" destId="{B1F199CB-7EF0-4680-8EA1-82A782D2AB21}" srcOrd="0" destOrd="0" presId="urn:microsoft.com/office/officeart/2005/8/layout/hList1"/>
    <dgm:cxn modelId="{B171109A-B5BF-4A62-B8A2-2C61D99C7379}" srcId="{7273CED1-7DB8-42C4-93C6-D049F1B12A8E}" destId="{EDEE5D3B-0E25-4B67-8CE1-09227545E000}" srcOrd="4" destOrd="0" parTransId="{6688CEC9-9B7C-4259-AB1C-7086AAB66845}" sibTransId="{498E6D9B-30F0-4A03-A42E-E5AA8E4C29DA}"/>
    <dgm:cxn modelId="{9A4EABEB-555B-4A40-A3A0-359D65DA1320}" type="presOf" srcId="{EC5FBFA6-4251-4482-8F0C-6C638B573C69}" destId="{D01851CB-5538-486B-8ADE-BF5B91C40357}" srcOrd="0" destOrd="0" presId="urn:microsoft.com/office/officeart/2005/8/layout/hList1"/>
    <dgm:cxn modelId="{B0EB1621-35C6-462D-9A40-04C642731635}" type="presOf" srcId="{88F8407A-A4E4-44D3-984D-13BEE143CDF0}" destId="{D01851CB-5538-486B-8ADE-BF5B91C40357}" srcOrd="0" destOrd="3" presId="urn:microsoft.com/office/officeart/2005/8/layout/hList1"/>
    <dgm:cxn modelId="{0DC555F1-44D6-4642-BA42-A9BD0CA95C02}" type="presOf" srcId="{EDEE5D3B-0E25-4B67-8CE1-09227545E000}" destId="{D01851CB-5538-486B-8ADE-BF5B91C40357}" srcOrd="0" destOrd="4" presId="urn:microsoft.com/office/officeart/2005/8/layout/hList1"/>
    <dgm:cxn modelId="{9DE2A0D7-4EAC-45EC-8B1F-E1CA329D9319}" type="presOf" srcId="{0207F0A0-2688-4602-9349-0DE0B464BE42}" destId="{232127E1-E0D9-42AA-BEEF-1CA04458A55E}" srcOrd="0" destOrd="0" presId="urn:microsoft.com/office/officeart/2005/8/layout/hList1"/>
    <dgm:cxn modelId="{1CC9E01C-B54B-4265-A90C-D320B789DBA1}" srcId="{7273CED1-7DB8-42C4-93C6-D049F1B12A8E}" destId="{EC5FBFA6-4251-4482-8F0C-6C638B573C69}" srcOrd="0" destOrd="0" parTransId="{63AC1BE6-BE8D-4665-AA29-4126534DD6AC}" sibTransId="{716CFED0-442D-4100-B519-18013D6848BA}"/>
    <dgm:cxn modelId="{D5378618-8AE8-49C0-8F18-8BD19D0FBC89}" type="presParOf" srcId="{232127E1-E0D9-42AA-BEEF-1CA04458A55E}" destId="{08E9B9A2-79E2-4E8F-B09A-691D8E81FCA1}" srcOrd="0" destOrd="0" presId="urn:microsoft.com/office/officeart/2005/8/layout/hList1"/>
    <dgm:cxn modelId="{77FDA09B-E1B1-4433-970C-C013B5BA247B}" type="presParOf" srcId="{08E9B9A2-79E2-4E8F-B09A-691D8E81FCA1}" destId="{B1F199CB-7EF0-4680-8EA1-82A782D2AB21}" srcOrd="0" destOrd="0" presId="urn:microsoft.com/office/officeart/2005/8/layout/hList1"/>
    <dgm:cxn modelId="{C4B9D60F-B65F-4D97-BF8E-91C15E0A6B3A}" type="presParOf" srcId="{08E9B9A2-79E2-4E8F-B09A-691D8E81FCA1}" destId="{D01851CB-5538-486B-8ADE-BF5B91C40357}"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689411-9772-4B10-8EE5-27F99ED2C680}">
      <dsp:nvSpPr>
        <dsp:cNvPr id="0" name=""/>
        <dsp:cNvSpPr/>
      </dsp:nvSpPr>
      <dsp:spPr>
        <a:xfrm>
          <a:off x="1886609" y="339159"/>
          <a:ext cx="3750176" cy="3750176"/>
        </a:xfrm>
        <a:prstGeom prst="pie">
          <a:avLst>
            <a:gd name="adj1" fmla="val 16200000"/>
            <a:gd name="adj2" fmla="val 5400000"/>
          </a:avLst>
        </a:prstGeom>
        <a:solidFill>
          <a:schemeClr val="accent6"/>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zh-TW" altLang="en-US" sz="3000" b="1" kern="1200" dirty="0" smtClean="0">
              <a:latin typeface="Arial" charset="0"/>
            </a:rPr>
            <a:t>商業型</a:t>
          </a:r>
          <a:endParaRPr lang="en-US" altLang="zh-TW" sz="3000" b="1" kern="1200" dirty="0" smtClean="0">
            <a:latin typeface="Arial" charset="0"/>
          </a:endParaRPr>
        </a:p>
        <a:p>
          <a:pPr lvl="0" algn="ctr" defTabSz="1333500">
            <a:lnSpc>
              <a:spcPct val="90000"/>
            </a:lnSpc>
            <a:spcBef>
              <a:spcPct val="0"/>
            </a:spcBef>
            <a:spcAft>
              <a:spcPct val="35000"/>
            </a:spcAft>
          </a:pPr>
          <a:r>
            <a:rPr lang="zh-TW" altLang="en-US" sz="3000" b="1" kern="1200" dirty="0" smtClean="0">
              <a:latin typeface="Arial" charset="0"/>
            </a:rPr>
            <a:t>長期</a:t>
          </a:r>
          <a:endParaRPr lang="en-US" altLang="zh-TW" sz="3000" b="1" kern="1200" dirty="0" smtClean="0">
            <a:latin typeface="Arial" charset="0"/>
          </a:endParaRPr>
        </a:p>
        <a:p>
          <a:pPr lvl="0" algn="ctr" defTabSz="1333500">
            <a:lnSpc>
              <a:spcPct val="90000"/>
            </a:lnSpc>
            <a:spcBef>
              <a:spcPct val="0"/>
            </a:spcBef>
            <a:spcAft>
              <a:spcPct val="35000"/>
            </a:spcAft>
          </a:pPr>
          <a:r>
            <a:rPr lang="zh-TW" altLang="en-US" sz="3000" b="1" kern="1200" dirty="0" smtClean="0">
              <a:latin typeface="Arial" charset="0"/>
            </a:rPr>
            <a:t>照顧</a:t>
          </a:r>
          <a:endParaRPr lang="en-US" altLang="zh-TW" sz="3000" b="1" kern="1200" dirty="0" smtClean="0">
            <a:latin typeface="Arial" charset="0"/>
          </a:endParaRPr>
        </a:p>
        <a:p>
          <a:pPr lvl="0" algn="ctr" defTabSz="1333500">
            <a:lnSpc>
              <a:spcPct val="90000"/>
            </a:lnSpc>
            <a:spcBef>
              <a:spcPct val="0"/>
            </a:spcBef>
            <a:spcAft>
              <a:spcPct val="35000"/>
            </a:spcAft>
          </a:pPr>
          <a:r>
            <a:rPr lang="zh-TW" altLang="en-US" sz="3000" b="1" kern="1200" dirty="0" smtClean="0">
              <a:latin typeface="Arial" charset="0"/>
            </a:rPr>
            <a:t>保險</a:t>
          </a:r>
          <a:endParaRPr lang="zh-TW" altLang="en-US" sz="3000" b="1" kern="1200" dirty="0"/>
        </a:p>
      </dsp:txBody>
      <dsp:txXfrm>
        <a:off x="3935813" y="1321348"/>
        <a:ext cx="1339348" cy="1785798"/>
      </dsp:txXfrm>
    </dsp:sp>
    <dsp:sp modelId="{7E6205CB-427B-4584-84F3-689AD0A08E0D}">
      <dsp:nvSpPr>
        <dsp:cNvPr id="0" name=""/>
        <dsp:cNvSpPr/>
      </dsp:nvSpPr>
      <dsp:spPr>
        <a:xfrm>
          <a:off x="1708029" y="339159"/>
          <a:ext cx="3750176" cy="3750176"/>
        </a:xfrm>
        <a:prstGeom prst="pie">
          <a:avLst>
            <a:gd name="adj1" fmla="val 5400000"/>
            <a:gd name="adj2" fmla="val 16200000"/>
          </a:avLst>
        </a:prstGeom>
        <a:solidFill>
          <a:srgbClr val="FF9999"/>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zh-TW" altLang="en-US" sz="3000" b="1" kern="1200" dirty="0" smtClean="0">
              <a:latin typeface="Arial" charset="0"/>
            </a:rPr>
            <a:t>社會型</a:t>
          </a:r>
          <a:endParaRPr lang="en-US" altLang="zh-TW" sz="3000" b="1" kern="1200" dirty="0" smtClean="0">
            <a:latin typeface="Arial" charset="0"/>
          </a:endParaRPr>
        </a:p>
        <a:p>
          <a:pPr lvl="0" algn="ctr" defTabSz="1333500">
            <a:lnSpc>
              <a:spcPct val="90000"/>
            </a:lnSpc>
            <a:spcBef>
              <a:spcPct val="0"/>
            </a:spcBef>
            <a:spcAft>
              <a:spcPct val="35000"/>
            </a:spcAft>
          </a:pPr>
          <a:r>
            <a:rPr lang="zh-TW" altLang="en-US" sz="3000" b="1" kern="1200" dirty="0" smtClean="0">
              <a:latin typeface="Arial" charset="0"/>
            </a:rPr>
            <a:t>長期</a:t>
          </a:r>
          <a:endParaRPr lang="en-US" altLang="zh-TW" sz="3000" b="1" kern="1200" dirty="0" smtClean="0">
            <a:latin typeface="Arial" charset="0"/>
          </a:endParaRPr>
        </a:p>
        <a:p>
          <a:pPr lvl="0" algn="ctr" defTabSz="1333500">
            <a:lnSpc>
              <a:spcPct val="90000"/>
            </a:lnSpc>
            <a:spcBef>
              <a:spcPct val="0"/>
            </a:spcBef>
            <a:spcAft>
              <a:spcPct val="35000"/>
            </a:spcAft>
          </a:pPr>
          <a:r>
            <a:rPr lang="zh-TW" altLang="en-US" sz="3000" b="1" kern="1200" dirty="0" smtClean="0">
              <a:latin typeface="Arial" charset="0"/>
            </a:rPr>
            <a:t>照顧</a:t>
          </a:r>
          <a:endParaRPr lang="en-US" altLang="zh-TW" sz="3000" b="1" kern="1200" dirty="0" smtClean="0">
            <a:latin typeface="Arial" charset="0"/>
          </a:endParaRPr>
        </a:p>
        <a:p>
          <a:pPr lvl="0" algn="ctr" defTabSz="1333500">
            <a:lnSpc>
              <a:spcPct val="90000"/>
            </a:lnSpc>
            <a:spcBef>
              <a:spcPct val="0"/>
            </a:spcBef>
            <a:spcAft>
              <a:spcPct val="35000"/>
            </a:spcAft>
          </a:pPr>
          <a:r>
            <a:rPr lang="zh-TW" altLang="en-US" sz="3000" b="1" kern="1200" dirty="0" smtClean="0">
              <a:latin typeface="Arial" charset="0"/>
            </a:rPr>
            <a:t>保險</a:t>
          </a:r>
          <a:endParaRPr lang="zh-TW" altLang="en-US" sz="3000" b="1" kern="1200" dirty="0"/>
        </a:p>
      </dsp:txBody>
      <dsp:txXfrm>
        <a:off x="2069653" y="1321348"/>
        <a:ext cx="1339348" cy="1785798"/>
      </dsp:txXfrm>
    </dsp:sp>
    <dsp:sp modelId="{58CA8CB5-E7E1-4206-A8EA-BF4FF9C2E4DC}">
      <dsp:nvSpPr>
        <dsp:cNvPr id="0" name=""/>
        <dsp:cNvSpPr/>
      </dsp:nvSpPr>
      <dsp:spPr>
        <a:xfrm>
          <a:off x="1654455" y="107005"/>
          <a:ext cx="4214484" cy="4214484"/>
        </a:xfrm>
        <a:prstGeom prst="circularArrow">
          <a:avLst>
            <a:gd name="adj1" fmla="val 5085"/>
            <a:gd name="adj2" fmla="val 327528"/>
            <a:gd name="adj3" fmla="val 50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7FBEB1-090C-4E8E-987E-A60B1B09A17C}">
      <dsp:nvSpPr>
        <dsp:cNvPr id="0" name=""/>
        <dsp:cNvSpPr/>
      </dsp:nvSpPr>
      <dsp:spPr>
        <a:xfrm>
          <a:off x="1475876" y="107005"/>
          <a:ext cx="4214484" cy="4214484"/>
        </a:xfrm>
        <a:prstGeom prst="circularArrow">
          <a:avLst>
            <a:gd name="adj1" fmla="val 5085"/>
            <a:gd name="adj2" fmla="val 327528"/>
            <a:gd name="adj3" fmla="val 158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14406D-A246-420E-A5C0-D8662BBB4627}">
      <dsp:nvSpPr>
        <dsp:cNvPr id="0" name=""/>
        <dsp:cNvSpPr/>
      </dsp:nvSpPr>
      <dsp:spPr>
        <a:xfrm>
          <a:off x="0" y="252900"/>
          <a:ext cx="6840760" cy="756000"/>
        </a:xfrm>
        <a:prstGeom prst="rect">
          <a:avLst/>
        </a:prstGeom>
        <a:solidFill>
          <a:srgbClr val="99CCFF">
            <a:alpha val="90000"/>
          </a:srgb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0919" tIns="312420" rIns="530919" bIns="142240" numCol="1" spcCol="1270" anchor="t" anchorCtr="0">
          <a:noAutofit/>
        </a:bodyPr>
        <a:lstStyle/>
        <a:p>
          <a:pPr marL="228600" lvl="1" indent="-228600" algn="l" defTabSz="889000">
            <a:lnSpc>
              <a:spcPct val="90000"/>
            </a:lnSpc>
            <a:spcBef>
              <a:spcPct val="0"/>
            </a:spcBef>
            <a:spcAft>
              <a:spcPct val="15000"/>
            </a:spcAft>
            <a:buChar char="••"/>
          </a:pPr>
          <a:r>
            <a:rPr kumimoji="1" lang="zh-TW" altLang="en-US" sz="2000" b="1" kern="1200" dirty="0" smtClean="0">
              <a:solidFill>
                <a:schemeClr val="tx1"/>
              </a:solidFill>
              <a:latin typeface="+mn-ea"/>
              <a:ea typeface="+mn-ea"/>
              <a:cs typeface="+mn-cs"/>
            </a:rPr>
            <a:t>提供國人更充分保障</a:t>
          </a:r>
          <a:endParaRPr lang="zh-TW" altLang="en-US" sz="2000" kern="1200" dirty="0">
            <a:latin typeface="+mn-ea"/>
            <a:ea typeface="+mn-ea"/>
          </a:endParaRPr>
        </a:p>
      </dsp:txBody>
      <dsp:txXfrm>
        <a:off x="0" y="252900"/>
        <a:ext cx="6840760" cy="756000"/>
      </dsp:txXfrm>
    </dsp:sp>
    <dsp:sp modelId="{15412570-5393-40A1-B10E-FEB3F86098B2}">
      <dsp:nvSpPr>
        <dsp:cNvPr id="0" name=""/>
        <dsp:cNvSpPr/>
      </dsp:nvSpPr>
      <dsp:spPr>
        <a:xfrm>
          <a:off x="342038" y="31500"/>
          <a:ext cx="5703572" cy="44280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solidFill>
            <a:srgbClr val="CCECFF"/>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0995" tIns="0" rIns="180995" bIns="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zh-TW" altLang="zh-TW" sz="2800" b="1" kern="1200" dirty="0" smtClean="0">
              <a:solidFill>
                <a:schemeClr val="tx1"/>
              </a:solidFill>
              <a:latin typeface="+mn-ea"/>
              <a:ea typeface="+mn-ea"/>
              <a:cs typeface="+mn-cs"/>
            </a:rPr>
            <a:t>參與經營長期照顧保險 </a:t>
          </a:r>
          <a:endParaRPr lang="zh-TW" altLang="en-US" sz="2800" b="1" kern="1200" dirty="0">
            <a:effectLst>
              <a:outerShdw blurRad="38100" dist="38100" dir="2700000" algn="tl">
                <a:srgbClr val="000000">
                  <a:alpha val="43137"/>
                </a:srgbClr>
              </a:outerShdw>
            </a:effectLst>
            <a:latin typeface="+mn-ea"/>
            <a:ea typeface="+mn-ea"/>
          </a:endParaRPr>
        </a:p>
      </dsp:txBody>
      <dsp:txXfrm>
        <a:off x="342038" y="31500"/>
        <a:ext cx="5703572" cy="442800"/>
      </dsp:txXfrm>
    </dsp:sp>
    <dsp:sp modelId="{027659B3-B789-4287-89D5-783E50A71AE1}">
      <dsp:nvSpPr>
        <dsp:cNvPr id="0" name=""/>
        <dsp:cNvSpPr/>
      </dsp:nvSpPr>
      <dsp:spPr>
        <a:xfrm>
          <a:off x="0" y="1327395"/>
          <a:ext cx="6840760" cy="803250"/>
        </a:xfrm>
        <a:prstGeom prst="rect">
          <a:avLst/>
        </a:prstGeom>
        <a:solidFill>
          <a:srgbClr val="66FF99">
            <a:alpha val="89804"/>
          </a:srgb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0919" tIns="312420" rIns="530919" bIns="142240" numCol="1" spcCol="1270" anchor="t" anchorCtr="0">
          <a:noAutofit/>
        </a:bodyPr>
        <a:lstStyle/>
        <a:p>
          <a:pPr marL="0" marR="0" lvl="0" indent="0" algn="l" defTabSz="914400" rtl="0" eaLnBrk="1" fontAlgn="auto" latinLnBrk="0" hangingPunct="1">
            <a:lnSpc>
              <a:spcPct val="100000"/>
            </a:lnSpc>
            <a:spcBef>
              <a:spcPct val="0"/>
            </a:spcBef>
            <a:spcAft>
              <a:spcPts val="0"/>
            </a:spcAft>
            <a:buClrTx/>
            <a:buSzTx/>
            <a:buFontTx/>
            <a:buChar char="••"/>
            <a:tabLst/>
            <a:defRPr/>
          </a:pPr>
          <a:r>
            <a:rPr kumimoji="1" lang="zh-TW" altLang="en-US" sz="2000" b="1" kern="1200" dirty="0" smtClean="0">
              <a:solidFill>
                <a:schemeClr val="tx1"/>
              </a:solidFill>
              <a:latin typeface="+mn-ea"/>
              <a:ea typeface="+mn-ea"/>
              <a:cs typeface="+mn-cs"/>
            </a:rPr>
            <a:t>提</a:t>
          </a:r>
          <a:r>
            <a:rPr kumimoji="1" lang="zh-TW" altLang="zh-TW" sz="2000" b="1" kern="1200" dirty="0" smtClean="0">
              <a:solidFill>
                <a:schemeClr val="tx1"/>
              </a:solidFill>
              <a:latin typeface="+mn-ea"/>
              <a:ea typeface="+mn-ea"/>
              <a:cs typeface="+mn-cs"/>
            </a:rPr>
            <a:t>供長照服務業者全方位之經營保障 </a:t>
          </a:r>
          <a:endParaRPr kumimoji="1" lang="zh-TW" altLang="en-US" sz="2000" b="1" kern="1200" dirty="0">
            <a:solidFill>
              <a:schemeClr val="tx1"/>
            </a:solidFill>
            <a:latin typeface="+mn-ea"/>
            <a:ea typeface="+mn-ea"/>
            <a:cs typeface="+mn-cs"/>
          </a:endParaRPr>
        </a:p>
      </dsp:txBody>
      <dsp:txXfrm>
        <a:off x="0" y="1327395"/>
        <a:ext cx="6840760" cy="803250"/>
      </dsp:txXfrm>
    </dsp:sp>
    <dsp:sp modelId="{4643845C-5C81-46BB-BD3F-9AD5BDE21EC9}">
      <dsp:nvSpPr>
        <dsp:cNvPr id="0" name=""/>
        <dsp:cNvSpPr/>
      </dsp:nvSpPr>
      <dsp:spPr>
        <a:xfrm>
          <a:off x="342038" y="1089900"/>
          <a:ext cx="5829032" cy="44280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solidFill>
            <a:srgbClr val="CCFFCC"/>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0995" tIns="0" rIns="180995" bIns="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zh-TW" altLang="zh-TW" sz="2800" b="1" kern="1200" dirty="0" smtClean="0">
              <a:solidFill>
                <a:schemeClr val="tx1"/>
              </a:solidFill>
              <a:latin typeface="+mn-ea"/>
              <a:ea typeface="+mn-ea"/>
              <a:cs typeface="+mn-cs"/>
            </a:rPr>
            <a:t>研發長照服務業綜合責任保險商品</a:t>
          </a:r>
          <a:endParaRPr kumimoji="1" lang="zh-TW" altLang="en-US" sz="2800" b="1" kern="1200" dirty="0">
            <a:solidFill>
              <a:schemeClr val="tx1"/>
            </a:solidFill>
            <a:latin typeface="+mn-ea"/>
            <a:ea typeface="+mn-ea"/>
            <a:cs typeface="+mn-cs"/>
          </a:endParaRPr>
        </a:p>
      </dsp:txBody>
      <dsp:txXfrm>
        <a:off x="342038" y="1089900"/>
        <a:ext cx="5829032" cy="442800"/>
      </dsp:txXfrm>
    </dsp:sp>
    <dsp:sp modelId="{C7AC28A3-F17D-4A11-B905-993E38060CD0}">
      <dsp:nvSpPr>
        <dsp:cNvPr id="0" name=""/>
        <dsp:cNvSpPr/>
      </dsp:nvSpPr>
      <dsp:spPr>
        <a:xfrm>
          <a:off x="0" y="2416950"/>
          <a:ext cx="6840760" cy="756000"/>
        </a:xfrm>
        <a:prstGeom prst="rect">
          <a:avLst/>
        </a:prstGeom>
        <a:solidFill>
          <a:srgbClr val="FF7C80">
            <a:alpha val="90000"/>
          </a:srgb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0919" tIns="312420" rIns="530919" bIns="142240" numCol="1" spcCol="1270" anchor="t" anchorCtr="0">
          <a:noAutofit/>
        </a:bodyPr>
        <a:lstStyle/>
        <a:p>
          <a:pPr marL="228600" lvl="1" indent="-228600" algn="l" defTabSz="889000">
            <a:lnSpc>
              <a:spcPct val="90000"/>
            </a:lnSpc>
            <a:spcBef>
              <a:spcPct val="0"/>
            </a:spcBef>
            <a:spcAft>
              <a:spcPct val="15000"/>
            </a:spcAft>
            <a:buChar char="••"/>
          </a:pPr>
          <a:r>
            <a:rPr kumimoji="1" lang="zh-TW" altLang="zh-TW" sz="2000" b="1" kern="1200" dirty="0" smtClean="0">
              <a:solidFill>
                <a:schemeClr val="tx1"/>
              </a:solidFill>
              <a:latin typeface="+mn-ea"/>
              <a:ea typeface="+mn-ea"/>
              <a:cs typeface="+mn-cs"/>
            </a:rPr>
            <a:t>降低意外事故發生率 </a:t>
          </a:r>
          <a:endParaRPr kumimoji="1" lang="zh-TW" altLang="en-US" sz="2000" b="1" kern="1200" dirty="0">
            <a:solidFill>
              <a:schemeClr val="tx1"/>
            </a:solidFill>
            <a:latin typeface="+mn-ea"/>
            <a:ea typeface="+mn-ea"/>
            <a:cs typeface="+mn-cs"/>
          </a:endParaRPr>
        </a:p>
      </dsp:txBody>
      <dsp:txXfrm>
        <a:off x="0" y="2416950"/>
        <a:ext cx="6840760" cy="756000"/>
      </dsp:txXfrm>
    </dsp:sp>
    <dsp:sp modelId="{17986B8A-5081-414D-8FAC-CDB500757F33}">
      <dsp:nvSpPr>
        <dsp:cNvPr id="0" name=""/>
        <dsp:cNvSpPr/>
      </dsp:nvSpPr>
      <dsp:spPr>
        <a:xfrm>
          <a:off x="342038" y="2195550"/>
          <a:ext cx="5829080" cy="44280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solidFill>
            <a:srgbClr val="FF9999"/>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0995" tIns="0" rIns="180995" bIns="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zh-TW" altLang="zh-TW" sz="2800" b="1" kern="1200" dirty="0" smtClean="0">
              <a:solidFill>
                <a:schemeClr val="tx1"/>
              </a:solidFill>
              <a:latin typeface="+mn-ea"/>
              <a:ea typeface="+mn-ea"/>
              <a:cs typeface="+mn-cs"/>
            </a:rPr>
            <a:t>協助長照業者建構風險管理機制</a:t>
          </a:r>
          <a:endParaRPr kumimoji="1" lang="zh-TW" altLang="en-US" sz="2800" b="1" kern="1200" dirty="0">
            <a:solidFill>
              <a:schemeClr val="tx1"/>
            </a:solidFill>
            <a:latin typeface="+mn-ea"/>
            <a:ea typeface="+mn-ea"/>
            <a:cs typeface="+mn-cs"/>
          </a:endParaRPr>
        </a:p>
      </dsp:txBody>
      <dsp:txXfrm>
        <a:off x="342038" y="2195550"/>
        <a:ext cx="5829080" cy="442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6091F6-F20B-4DCF-B5B9-C472FA0ECD0C}">
      <dsp:nvSpPr>
        <dsp:cNvPr id="0" name=""/>
        <dsp:cNvSpPr/>
      </dsp:nvSpPr>
      <dsp:spPr>
        <a:xfrm>
          <a:off x="28" y="148047"/>
          <a:ext cx="2691861" cy="927172"/>
        </a:xfrm>
        <a:prstGeom prst="rect">
          <a:avLst/>
        </a:prstGeom>
        <a:solidFill>
          <a:schemeClr val="accent2">
            <a:lumMod val="75000"/>
          </a:schemeClr>
        </a:solidFill>
        <a:ln w="25400"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162560" rIns="284480" bIns="162560" numCol="1" spcCol="1270" anchor="ctr" anchorCtr="0">
          <a:noAutofit/>
        </a:bodyPr>
        <a:lstStyle/>
        <a:p>
          <a:pPr lvl="0" algn="ctr" defTabSz="1778000">
            <a:lnSpc>
              <a:spcPct val="90000"/>
            </a:lnSpc>
            <a:spcBef>
              <a:spcPct val="0"/>
            </a:spcBef>
            <a:spcAft>
              <a:spcPct val="35000"/>
            </a:spcAft>
          </a:pPr>
          <a:r>
            <a:rPr lang="zh-TW" altLang="en-US" sz="4000" b="1" kern="1200" dirty="0" smtClean="0"/>
            <a:t>壽險</a:t>
          </a:r>
          <a:endParaRPr lang="zh-TW" altLang="en-US" sz="4000" b="1" kern="1200" dirty="0"/>
        </a:p>
      </dsp:txBody>
      <dsp:txXfrm>
        <a:off x="28" y="148047"/>
        <a:ext cx="2691861" cy="927172"/>
      </dsp:txXfrm>
    </dsp:sp>
    <dsp:sp modelId="{4C5B01D6-B00D-4718-8B39-BBA479EB7D73}">
      <dsp:nvSpPr>
        <dsp:cNvPr id="0" name=""/>
        <dsp:cNvSpPr/>
      </dsp:nvSpPr>
      <dsp:spPr>
        <a:xfrm>
          <a:off x="1" y="1080122"/>
          <a:ext cx="2691861" cy="1297012"/>
        </a:xfrm>
        <a:prstGeom prst="rect">
          <a:avLst/>
        </a:prstGeom>
        <a:solidFill>
          <a:srgbClr val="C5CFFF">
            <a:alpha val="89804"/>
          </a:srgb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zh-TW" altLang="en-US" sz="2800" kern="1200" dirty="0" smtClean="0"/>
            <a:t>醫療費用</a:t>
          </a:r>
          <a:endParaRPr lang="zh-TW" altLang="en-US" sz="2800" kern="1200" dirty="0"/>
        </a:p>
        <a:p>
          <a:pPr marL="285750" lvl="1" indent="-285750" algn="l" defTabSz="1244600">
            <a:lnSpc>
              <a:spcPct val="90000"/>
            </a:lnSpc>
            <a:spcBef>
              <a:spcPct val="0"/>
            </a:spcBef>
            <a:spcAft>
              <a:spcPct val="15000"/>
            </a:spcAft>
            <a:buChar char="••"/>
          </a:pPr>
          <a:r>
            <a:rPr lang="zh-TW" altLang="en-US" sz="2800" kern="1200" dirty="0" smtClean="0"/>
            <a:t>照顧費用</a:t>
          </a:r>
        </a:p>
      </dsp:txBody>
      <dsp:txXfrm>
        <a:off x="1" y="1080122"/>
        <a:ext cx="2691861" cy="1297012"/>
      </dsp:txXfrm>
    </dsp:sp>
    <dsp:sp modelId="{D4D71CB3-CE37-4F4F-A491-CC0E4F8FA202}">
      <dsp:nvSpPr>
        <dsp:cNvPr id="0" name=""/>
        <dsp:cNvSpPr/>
      </dsp:nvSpPr>
      <dsp:spPr>
        <a:xfrm>
          <a:off x="3068750" y="148047"/>
          <a:ext cx="2691861" cy="927172"/>
        </a:xfrm>
        <a:prstGeom prst="rect">
          <a:avLst/>
        </a:prstGeom>
        <a:solidFill>
          <a:schemeClr val="accent2">
            <a:lumMod val="75000"/>
          </a:schemeClr>
        </a:solidFill>
        <a:ln w="25400" cap="flat" cmpd="sng" algn="ctr">
          <a:solidFill>
            <a:schemeClr val="accent2">
              <a:shade val="50000"/>
              <a:hueOff val="840370"/>
              <a:satOff val="0"/>
              <a:lumOff val="5160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162560" rIns="284480" bIns="162560" numCol="1" spcCol="1270" anchor="ctr" anchorCtr="0">
          <a:noAutofit/>
        </a:bodyPr>
        <a:lstStyle/>
        <a:p>
          <a:pPr lvl="0" algn="ctr" defTabSz="1778000">
            <a:lnSpc>
              <a:spcPct val="90000"/>
            </a:lnSpc>
            <a:spcBef>
              <a:spcPct val="0"/>
            </a:spcBef>
            <a:spcAft>
              <a:spcPct val="35000"/>
            </a:spcAft>
          </a:pPr>
          <a:r>
            <a:rPr lang="zh-TW" altLang="en-US" sz="4000" b="1" kern="1200" dirty="0" smtClean="0"/>
            <a:t>產險</a:t>
          </a:r>
          <a:endParaRPr lang="zh-TW" altLang="en-US" sz="4000" b="1" kern="1200" dirty="0"/>
        </a:p>
      </dsp:txBody>
      <dsp:txXfrm>
        <a:off x="3068750" y="148047"/>
        <a:ext cx="2691861" cy="927172"/>
      </dsp:txXfrm>
    </dsp:sp>
    <dsp:sp modelId="{42F83DC1-B4D5-4EA4-ADD8-400CBFE8CEF9}">
      <dsp:nvSpPr>
        <dsp:cNvPr id="0" name=""/>
        <dsp:cNvSpPr/>
      </dsp:nvSpPr>
      <dsp:spPr>
        <a:xfrm>
          <a:off x="3068750" y="1075219"/>
          <a:ext cx="2691861" cy="1297012"/>
        </a:xfrm>
        <a:prstGeom prst="rect">
          <a:avLst/>
        </a:prstGeom>
        <a:solidFill>
          <a:srgbClr val="C5CFFF">
            <a:alpha val="90000"/>
          </a:srgb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zh-TW" altLang="en-US" sz="2700" kern="1200" dirty="0" smtClean="0"/>
            <a:t>看護設施費用</a:t>
          </a:r>
          <a:endParaRPr lang="zh-TW" altLang="en-US" sz="2700" kern="1200" dirty="0"/>
        </a:p>
        <a:p>
          <a:pPr marL="228600" lvl="1" indent="-228600" algn="l" defTabSz="1200150">
            <a:lnSpc>
              <a:spcPct val="90000"/>
            </a:lnSpc>
            <a:spcBef>
              <a:spcPct val="0"/>
            </a:spcBef>
            <a:spcAft>
              <a:spcPct val="15000"/>
            </a:spcAft>
            <a:buChar char="••"/>
          </a:pPr>
          <a:r>
            <a:rPr lang="zh-TW" altLang="en-US" sz="2700" kern="1200" dirty="0" smtClean="0"/>
            <a:t>雜項費用</a:t>
          </a:r>
          <a:r>
            <a:rPr lang="en-US" altLang="zh-TW" sz="2700" kern="1200" dirty="0" smtClean="0"/>
            <a:t>..</a:t>
          </a:r>
          <a:r>
            <a:rPr lang="zh-TW" altLang="en-US" sz="2700" kern="1200" dirty="0" smtClean="0"/>
            <a:t>等</a:t>
          </a:r>
          <a:endParaRPr lang="zh-TW" altLang="en-US" sz="2700" kern="1200" dirty="0"/>
        </a:p>
      </dsp:txBody>
      <dsp:txXfrm>
        <a:off x="3068750" y="1075219"/>
        <a:ext cx="2691861" cy="129701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9" name="Rectangle 3"/>
          <p:cNvSpPr>
            <a:spLocks noGrp="1" noChangeArrowheads="1"/>
          </p:cNvSpPr>
          <p:nvPr>
            <p:ph type="dt" sz="quarter" idx="1"/>
          </p:nvPr>
        </p:nvSpPr>
        <p:spPr bwMode="auto">
          <a:xfrm>
            <a:off x="3856038" y="0"/>
            <a:ext cx="2947987" cy="496888"/>
          </a:xfrm>
          <a:prstGeom prst="rect">
            <a:avLst/>
          </a:prstGeom>
          <a:noFill/>
          <a:ln w="9525">
            <a:noFill/>
            <a:miter lim="800000"/>
            <a:headEnd/>
            <a:tailEnd/>
          </a:ln>
          <a:effectLst/>
        </p:spPr>
        <p:txBody>
          <a:bodyPr vert="horz" wrap="square" lIns="91573" tIns="45787" rIns="91573" bIns="45787" numCol="1" anchor="t" anchorCtr="0" compatLnSpc="1">
            <a:prstTxWarp prst="textNoShape">
              <a:avLst/>
            </a:prstTxWarp>
          </a:bodyPr>
          <a:lstStyle>
            <a:lvl1pPr algn="r">
              <a:defRPr sz="1200">
                <a:latin typeface="Times New Roman" pitchFamily="18" charset="0"/>
                <a:ea typeface="新細明體" pitchFamily="18" charset="-120"/>
              </a:defRPr>
            </a:lvl1pPr>
          </a:lstStyle>
          <a:p>
            <a:pPr>
              <a:defRPr/>
            </a:pPr>
            <a:endParaRPr lang="en-US"/>
          </a:p>
        </p:txBody>
      </p:sp>
      <p:sp>
        <p:nvSpPr>
          <p:cNvPr id="55300" name="Rectangle 4"/>
          <p:cNvSpPr>
            <a:spLocks noGrp="1" noChangeArrowheads="1"/>
          </p:cNvSpPr>
          <p:nvPr>
            <p:ph type="ftr" sz="quarter" idx="2"/>
          </p:nvPr>
        </p:nvSpPr>
        <p:spPr bwMode="auto">
          <a:xfrm>
            <a:off x="0" y="9440863"/>
            <a:ext cx="3051175" cy="496887"/>
          </a:xfrm>
          <a:prstGeom prst="rect">
            <a:avLst/>
          </a:prstGeom>
          <a:noFill/>
          <a:ln w="9525">
            <a:noFill/>
            <a:miter lim="800000"/>
            <a:headEnd/>
            <a:tailEnd/>
          </a:ln>
          <a:effectLst/>
        </p:spPr>
        <p:txBody>
          <a:bodyPr vert="horz" wrap="square" lIns="91573" tIns="45787" rIns="91573" bIns="45787" numCol="1" anchor="b" anchorCtr="0" compatLnSpc="1">
            <a:prstTxWarp prst="textNoShape">
              <a:avLst/>
            </a:prstTxWarp>
          </a:bodyPr>
          <a:lstStyle>
            <a:lvl1pPr algn="l">
              <a:defRPr sz="1200">
                <a:latin typeface="Times New Roman" pitchFamily="18" charset="0"/>
                <a:ea typeface="標楷體" pitchFamily="65" charset="-120"/>
              </a:defRPr>
            </a:lvl1pPr>
          </a:lstStyle>
          <a:p>
            <a:pPr>
              <a:defRPr/>
            </a:pPr>
            <a:r>
              <a:rPr lang="en-US" altLang="zh-TW"/>
              <a:t>                           </a:t>
            </a:r>
          </a:p>
        </p:txBody>
      </p:sp>
      <p:sp>
        <p:nvSpPr>
          <p:cNvPr id="55301" name="Rectangle 5"/>
          <p:cNvSpPr>
            <a:spLocks noGrp="1" noChangeArrowheads="1"/>
          </p:cNvSpPr>
          <p:nvPr>
            <p:ph type="sldNum" sz="quarter" idx="3"/>
          </p:nvPr>
        </p:nvSpPr>
        <p:spPr bwMode="auto">
          <a:xfrm>
            <a:off x="3856038" y="9440863"/>
            <a:ext cx="2947987" cy="496887"/>
          </a:xfrm>
          <a:prstGeom prst="rect">
            <a:avLst/>
          </a:prstGeom>
          <a:noFill/>
          <a:ln w="9525">
            <a:noFill/>
            <a:miter lim="800000"/>
            <a:headEnd/>
            <a:tailEnd/>
          </a:ln>
          <a:effectLst/>
        </p:spPr>
        <p:txBody>
          <a:bodyPr vert="horz" wrap="square" lIns="91573" tIns="45787" rIns="91573" bIns="45787" numCol="1" anchor="b" anchorCtr="0" compatLnSpc="1">
            <a:prstTxWarp prst="textNoShape">
              <a:avLst/>
            </a:prstTxWarp>
          </a:bodyPr>
          <a:lstStyle>
            <a:lvl1pPr algn="r">
              <a:defRPr sz="1200">
                <a:latin typeface="Times New Roman" pitchFamily="18" charset="0"/>
                <a:ea typeface="新細明體" pitchFamily="18" charset="-120"/>
              </a:defRPr>
            </a:lvl1pPr>
          </a:lstStyle>
          <a:p>
            <a:pPr>
              <a:defRPr/>
            </a:pPr>
            <a:endParaRPr lang="en-US"/>
          </a:p>
        </p:txBody>
      </p:sp>
      <p:sp>
        <p:nvSpPr>
          <p:cNvPr id="55305" name="Rectangle 9"/>
          <p:cNvSpPr>
            <a:spLocks noGrp="1" noChangeArrowheads="1"/>
          </p:cNvSpPr>
          <p:nvPr>
            <p:ph type="hdr" sz="quarter"/>
          </p:nvPr>
        </p:nvSpPr>
        <p:spPr bwMode="auto">
          <a:xfrm>
            <a:off x="0" y="0"/>
            <a:ext cx="2947988" cy="496888"/>
          </a:xfrm>
          <a:prstGeom prst="rect">
            <a:avLst/>
          </a:prstGeom>
          <a:noFill/>
          <a:ln w="9525">
            <a:noFill/>
            <a:miter lim="800000"/>
            <a:headEnd/>
            <a:tailEnd/>
          </a:ln>
          <a:effectLst/>
        </p:spPr>
        <p:txBody>
          <a:bodyPr vert="horz" wrap="square" lIns="91573" tIns="45787" rIns="91573" bIns="45787" numCol="1" anchor="t" anchorCtr="0" compatLnSpc="1">
            <a:prstTxWarp prst="textNoShape">
              <a:avLst/>
            </a:prstTxWarp>
          </a:bodyPr>
          <a:lstStyle>
            <a:lvl1pPr algn="l">
              <a:defRPr sz="1200">
                <a:latin typeface="Times New Roman" pitchFamily="18" charset="0"/>
                <a:ea typeface="新細明體" pitchFamily="18" charset="-120"/>
              </a:defRPr>
            </a:lvl1pPr>
          </a:lstStyle>
          <a:p>
            <a:pPr>
              <a:defRPr/>
            </a:pPr>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7988" cy="496888"/>
          </a:xfrm>
          <a:prstGeom prst="rect">
            <a:avLst/>
          </a:prstGeom>
          <a:noFill/>
          <a:ln w="9525">
            <a:noFill/>
            <a:miter lim="800000"/>
            <a:headEnd/>
            <a:tailEnd/>
          </a:ln>
          <a:effectLst/>
        </p:spPr>
        <p:txBody>
          <a:bodyPr vert="horz" wrap="square" lIns="91573" tIns="45787" rIns="91573" bIns="45787" numCol="1" anchor="t" anchorCtr="0" compatLnSpc="1">
            <a:prstTxWarp prst="textNoShape">
              <a:avLst/>
            </a:prstTxWarp>
          </a:bodyPr>
          <a:lstStyle>
            <a:lvl1pPr algn="l">
              <a:defRPr sz="1200">
                <a:latin typeface="Times New Roman" pitchFamily="18" charset="0"/>
                <a:ea typeface="新細明體" pitchFamily="18" charset="-120"/>
              </a:defRPr>
            </a:lvl1pPr>
          </a:lstStyle>
          <a:p>
            <a:pPr>
              <a:defRPr/>
            </a:pPr>
            <a:endParaRPr lang="en-US" altLang="zh-TW"/>
          </a:p>
        </p:txBody>
      </p:sp>
      <p:sp>
        <p:nvSpPr>
          <p:cNvPr id="8195" name="Rectangle 3"/>
          <p:cNvSpPr>
            <a:spLocks noGrp="1" noChangeArrowheads="1"/>
          </p:cNvSpPr>
          <p:nvPr>
            <p:ph type="dt" idx="1"/>
          </p:nvPr>
        </p:nvSpPr>
        <p:spPr bwMode="auto">
          <a:xfrm>
            <a:off x="3856038" y="0"/>
            <a:ext cx="2947987" cy="496888"/>
          </a:xfrm>
          <a:prstGeom prst="rect">
            <a:avLst/>
          </a:prstGeom>
          <a:noFill/>
          <a:ln w="9525">
            <a:noFill/>
            <a:miter lim="800000"/>
            <a:headEnd/>
            <a:tailEnd/>
          </a:ln>
          <a:effectLst/>
        </p:spPr>
        <p:txBody>
          <a:bodyPr vert="horz" wrap="square" lIns="91573" tIns="45787" rIns="91573" bIns="45787" numCol="1" anchor="t" anchorCtr="0" compatLnSpc="1">
            <a:prstTxWarp prst="textNoShape">
              <a:avLst/>
            </a:prstTxWarp>
          </a:bodyPr>
          <a:lstStyle>
            <a:lvl1pPr algn="r">
              <a:defRPr sz="1200">
                <a:latin typeface="Times New Roman" pitchFamily="18" charset="0"/>
                <a:ea typeface="新細明體" pitchFamily="18" charset="-120"/>
              </a:defRPr>
            </a:lvl1pPr>
          </a:lstStyle>
          <a:p>
            <a:pPr>
              <a:defRPr/>
            </a:pPr>
            <a:endParaRPr lang="en-US" altLang="zh-TW"/>
          </a:p>
        </p:txBody>
      </p:sp>
      <p:sp>
        <p:nvSpPr>
          <p:cNvPr id="15364" name="Rectangle 4"/>
          <p:cNvSpPr>
            <a:spLocks noGrp="1" noRot="1" noChangeAspect="1" noChangeArrowheads="1" noTextEdit="1"/>
          </p:cNvSpPr>
          <p:nvPr>
            <p:ph type="sldImg" idx="2"/>
          </p:nvPr>
        </p:nvSpPr>
        <p:spPr bwMode="auto">
          <a:xfrm>
            <a:off x="919163" y="746125"/>
            <a:ext cx="4968875" cy="37274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9450" y="4721225"/>
            <a:ext cx="5446713" cy="4471988"/>
          </a:xfrm>
          <a:prstGeom prst="rect">
            <a:avLst/>
          </a:prstGeom>
          <a:noFill/>
          <a:ln w="9525">
            <a:noFill/>
            <a:miter lim="800000"/>
            <a:headEnd/>
            <a:tailEnd/>
          </a:ln>
          <a:effectLst/>
        </p:spPr>
        <p:txBody>
          <a:bodyPr vert="horz" wrap="square" lIns="91573" tIns="45787" rIns="91573" bIns="45787"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8198" name="Rectangle 6"/>
          <p:cNvSpPr>
            <a:spLocks noGrp="1" noChangeArrowheads="1"/>
          </p:cNvSpPr>
          <p:nvPr>
            <p:ph type="ftr" sz="quarter" idx="4"/>
          </p:nvPr>
        </p:nvSpPr>
        <p:spPr bwMode="auto">
          <a:xfrm>
            <a:off x="0" y="9440863"/>
            <a:ext cx="2947988" cy="496887"/>
          </a:xfrm>
          <a:prstGeom prst="rect">
            <a:avLst/>
          </a:prstGeom>
          <a:noFill/>
          <a:ln w="9525">
            <a:noFill/>
            <a:miter lim="800000"/>
            <a:headEnd/>
            <a:tailEnd/>
          </a:ln>
          <a:effectLst/>
        </p:spPr>
        <p:txBody>
          <a:bodyPr vert="horz" wrap="square" lIns="91573" tIns="45787" rIns="91573" bIns="45787" numCol="1" anchor="b" anchorCtr="0" compatLnSpc="1">
            <a:prstTxWarp prst="textNoShape">
              <a:avLst/>
            </a:prstTxWarp>
          </a:bodyPr>
          <a:lstStyle>
            <a:lvl1pPr algn="l">
              <a:defRPr sz="1200">
                <a:latin typeface="Times New Roman" pitchFamily="18" charset="0"/>
                <a:ea typeface="新細明體" pitchFamily="18" charset="-120"/>
              </a:defRPr>
            </a:lvl1pPr>
          </a:lstStyle>
          <a:p>
            <a:pPr>
              <a:defRPr/>
            </a:pPr>
            <a:endParaRPr lang="en-US" altLang="zh-TW"/>
          </a:p>
        </p:txBody>
      </p:sp>
      <p:sp>
        <p:nvSpPr>
          <p:cNvPr id="8199" name="Rectangle 7"/>
          <p:cNvSpPr>
            <a:spLocks noGrp="1" noChangeArrowheads="1"/>
          </p:cNvSpPr>
          <p:nvPr>
            <p:ph type="sldNum" sz="quarter" idx="5"/>
          </p:nvPr>
        </p:nvSpPr>
        <p:spPr bwMode="auto">
          <a:xfrm>
            <a:off x="3856038" y="9440863"/>
            <a:ext cx="2947987" cy="496887"/>
          </a:xfrm>
          <a:prstGeom prst="rect">
            <a:avLst/>
          </a:prstGeom>
          <a:noFill/>
          <a:ln w="9525">
            <a:noFill/>
            <a:miter lim="800000"/>
            <a:headEnd/>
            <a:tailEnd/>
          </a:ln>
          <a:effectLst/>
        </p:spPr>
        <p:txBody>
          <a:bodyPr vert="horz" wrap="square" lIns="91573" tIns="45787" rIns="91573" bIns="45787" numCol="1" anchor="b" anchorCtr="0" compatLnSpc="1">
            <a:prstTxWarp prst="textNoShape">
              <a:avLst/>
            </a:prstTxWarp>
          </a:bodyPr>
          <a:lstStyle>
            <a:lvl1pPr algn="r">
              <a:defRPr sz="1200">
                <a:latin typeface="Times New Roman" pitchFamily="18" charset="0"/>
                <a:ea typeface="新細明體" pitchFamily="18" charset="-120"/>
              </a:defRPr>
            </a:lvl1pPr>
          </a:lstStyle>
          <a:p>
            <a:pPr>
              <a:defRPr/>
            </a:pPr>
            <a:fld id="{8B307B2F-0F05-4F0F-AF14-542388F8537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69B6ED69-8025-4B7A-A474-EB466325382F}" type="slidenum">
              <a:rPr lang="en-US" altLang="zh-TW" smtClean="0">
                <a:ea typeface="新細明體" charset="-120"/>
              </a:rPr>
              <a:pPr/>
              <a:t>1</a:t>
            </a:fld>
            <a:endParaRPr lang="en-US" altLang="zh-TW" smtClean="0">
              <a:ea typeface="新細明體" charset="-12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altLang="zh-TW" sz="1400" b="1" dirty="0" smtClean="0">
              <a:ea typeface="新細明體" charset="-12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eaLnBrk="1" hangingPunct="1">
              <a:lnSpc>
                <a:spcPct val="120000"/>
              </a:lnSpc>
              <a:buNone/>
            </a:pPr>
            <a:endParaRPr lang="zh-TW" altLang="en-US" sz="1400" dirty="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10</a:t>
            </a:fld>
            <a:endParaRPr lang="en-US" altLang="zh-TW"/>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eaLnBrk="1" hangingPunct="1">
              <a:lnSpc>
                <a:spcPct val="120000"/>
              </a:lnSpc>
              <a:buNone/>
            </a:pPr>
            <a:endParaRPr lang="zh-TW" altLang="en-US" sz="1400" dirty="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11</a:t>
            </a:fld>
            <a:endParaRPr lang="en-US" altLang="zh-TW"/>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12</a:t>
            </a:fld>
            <a:endParaRPr lang="en-US" altLang="zh-TW"/>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dirty="0" smtClean="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13</a:t>
            </a:fld>
            <a:endParaRPr lang="en-US" altLang="zh-TW"/>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dirty="0" smtClean="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14</a:t>
            </a:fld>
            <a:endParaRPr lang="en-US" altLang="zh-TW"/>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15</a:t>
            </a:fld>
            <a:endParaRPr lang="en-US" altLang="zh-TW"/>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16</a:t>
            </a:fld>
            <a:endParaRPr lang="en-US" altLang="zh-TW"/>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17</a:t>
            </a:fld>
            <a:endParaRPr lang="en-US" altLang="zh-TW"/>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18</a:t>
            </a:fld>
            <a:endParaRPr lang="en-US" altLang="zh-TW"/>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19</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2</a:t>
            </a:fld>
            <a:endParaRPr lang="en-US" altLang="zh-TW"/>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B1C0EE1B-7F3D-491E-8066-AA77A21B568E}" type="slidenum">
              <a:rPr lang="en-US" altLang="zh-TW" smtClean="0">
                <a:ea typeface="新細明體" charset="-120"/>
              </a:rPr>
              <a:pPr/>
              <a:t>20</a:t>
            </a:fld>
            <a:endParaRPr lang="en-US" altLang="zh-TW" smtClean="0">
              <a:ea typeface="新細明體" charset="-12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altLang="zh-TW" dirty="0" smtClean="0">
              <a:ea typeface="新細明體" charset="-12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lvl="0">
              <a:buNone/>
            </a:pPr>
            <a:endParaRPr lang="zh-TW" altLang="en-US" sz="1400" dirty="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3</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eaLnBrk="1" hangingPunct="1">
              <a:lnSpc>
                <a:spcPct val="120000"/>
              </a:lnSpc>
              <a:buNone/>
            </a:pPr>
            <a:endParaRPr lang="zh-TW" altLang="en-US" sz="1400" dirty="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4</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sz="1400" dirty="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5</a:t>
            </a:fld>
            <a:endParaRPr lang="en-US"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eaLnBrk="1" hangingPunct="1">
              <a:lnSpc>
                <a:spcPct val="120000"/>
              </a:lnSpc>
              <a:buNone/>
            </a:pPr>
            <a:endParaRPr lang="zh-TW" altLang="en-US" sz="1400" dirty="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6</a:t>
            </a:fld>
            <a:endParaRPr lang="en-US" altLang="zh-TW"/>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fontScale="85000" lnSpcReduction="20000"/>
          </a:bodyPr>
          <a:lstStyle/>
          <a:p>
            <a:pPr eaLnBrk="1" hangingPunct="1">
              <a:lnSpc>
                <a:spcPct val="120000"/>
              </a:lnSpc>
              <a:buNone/>
            </a:pPr>
            <a:endParaRPr lang="zh-TW" altLang="en-US" sz="1400" dirty="0" smtClean="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7</a:t>
            </a:fld>
            <a:endParaRPr lang="en-US" altLang="zh-TW"/>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eaLnBrk="1" hangingPunct="1">
              <a:lnSpc>
                <a:spcPct val="120000"/>
              </a:lnSpc>
              <a:buNone/>
            </a:pPr>
            <a:endParaRPr lang="zh-TW" altLang="en-US" dirty="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8</a:t>
            </a:fld>
            <a:endParaRPr lang="en-US" altLang="zh-TW"/>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eaLnBrk="1" hangingPunct="1">
              <a:lnSpc>
                <a:spcPct val="120000"/>
              </a:lnSpc>
              <a:buNone/>
            </a:pPr>
            <a:endParaRPr lang="zh-TW" altLang="en-US" sz="1400" dirty="0"/>
          </a:p>
        </p:txBody>
      </p:sp>
      <p:sp>
        <p:nvSpPr>
          <p:cNvPr id="4" name="投影片編號版面配置區 3"/>
          <p:cNvSpPr>
            <a:spLocks noGrp="1"/>
          </p:cNvSpPr>
          <p:nvPr>
            <p:ph type="sldNum" sz="quarter" idx="10"/>
          </p:nvPr>
        </p:nvSpPr>
        <p:spPr/>
        <p:txBody>
          <a:bodyPr/>
          <a:lstStyle/>
          <a:p>
            <a:pPr>
              <a:defRPr/>
            </a:pPr>
            <a:fld id="{8B307B2F-0F05-4F0F-AF14-542388F8537E}" type="slidenum">
              <a:rPr lang="en-US" altLang="zh-TW" smtClean="0"/>
              <a:pPr>
                <a:defRPr/>
              </a:pPr>
              <a:t>9</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2" name="Group 2065"/>
          <p:cNvGrpSpPr>
            <a:grpSpLocks/>
          </p:cNvGrpSpPr>
          <p:nvPr userDrawn="1"/>
        </p:nvGrpSpPr>
        <p:grpSpPr bwMode="auto">
          <a:xfrm>
            <a:off x="0" y="0"/>
            <a:ext cx="9186863" cy="6858000"/>
            <a:chOff x="41" y="44"/>
            <a:chExt cx="5679" cy="4212"/>
          </a:xfrm>
        </p:grpSpPr>
        <p:pic>
          <p:nvPicPr>
            <p:cNvPr id="3" name="Picture 2066" descr="圖片1"/>
            <p:cNvPicPr>
              <a:picLocks noChangeAspect="1" noChangeArrowheads="1"/>
            </p:cNvPicPr>
            <p:nvPr userDrawn="1"/>
          </p:nvPicPr>
          <p:blipFill>
            <a:blip r:embed="rId2" cstate="print"/>
            <a:srcRect l="4124" t="7440" r="4053" b="6203"/>
            <a:stretch>
              <a:fillRect/>
            </a:stretch>
          </p:blipFill>
          <p:spPr bwMode="auto">
            <a:xfrm>
              <a:off x="41" y="44"/>
              <a:ext cx="5679" cy="4212"/>
            </a:xfrm>
            <a:prstGeom prst="rect">
              <a:avLst/>
            </a:prstGeom>
            <a:noFill/>
            <a:ln w="9525">
              <a:noFill/>
              <a:miter lim="800000"/>
              <a:headEnd/>
              <a:tailEnd/>
            </a:ln>
          </p:spPr>
        </p:pic>
        <p:sp>
          <p:nvSpPr>
            <p:cNvPr id="4" name="Rectangle 2067"/>
            <p:cNvSpPr>
              <a:spLocks noChangeArrowheads="1"/>
            </p:cNvSpPr>
            <p:nvPr userDrawn="1"/>
          </p:nvSpPr>
          <p:spPr bwMode="auto">
            <a:xfrm>
              <a:off x="45" y="46"/>
              <a:ext cx="1474" cy="436"/>
            </a:xfrm>
            <a:prstGeom prst="rect">
              <a:avLst/>
            </a:prstGeom>
            <a:solidFill>
              <a:schemeClr val="bg1"/>
            </a:solidFill>
            <a:ln w="9525">
              <a:noFill/>
              <a:miter lim="800000"/>
              <a:headEnd/>
              <a:tailEnd/>
            </a:ln>
            <a:effectLst/>
          </p:spPr>
          <p:txBody>
            <a:bodyPr wrap="none" anchor="ctr"/>
            <a:lstStyle/>
            <a:p>
              <a:pPr algn="ctr">
                <a:defRPr/>
              </a:pPr>
              <a:endParaRPr lang="zh-TW" altLang="en-US">
                <a:ea typeface="新細明體" pitchFamily="18" charset="-120"/>
              </a:endParaRPr>
            </a:p>
          </p:txBody>
        </p:sp>
      </p:grpSp>
      <p:pic>
        <p:nvPicPr>
          <p:cNvPr id="5" name="Picture 2068" descr="華南保險LOGO(新版)"/>
          <p:cNvPicPr>
            <a:picLocks noChangeAspect="1" noChangeArrowheads="1"/>
          </p:cNvPicPr>
          <p:nvPr userDrawn="1"/>
        </p:nvPicPr>
        <p:blipFill>
          <a:blip r:embed="rId3" cstate="print"/>
          <a:srcRect/>
          <a:stretch>
            <a:fillRect/>
          </a:stretch>
        </p:blipFill>
        <p:spPr bwMode="auto">
          <a:xfrm>
            <a:off x="222250" y="233363"/>
            <a:ext cx="1655763" cy="38735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6"/>
          <p:cNvSpPr>
            <a:spLocks noGrp="1" noChangeArrowheads="1"/>
          </p:cNvSpPr>
          <p:nvPr>
            <p:ph type="sldNum" sz="quarter" idx="10"/>
          </p:nvPr>
        </p:nvSpPr>
        <p:spPr>
          <a:ln/>
        </p:spPr>
        <p:txBody>
          <a:bodyPr/>
          <a:lstStyle>
            <a:lvl1pPr>
              <a:defRPr/>
            </a:lvl1pPr>
          </a:lstStyle>
          <a:p>
            <a:pPr>
              <a:defRPr/>
            </a:pPr>
            <a:fld id="{2763A3EA-6870-4D85-BFB3-987BA866DE10}"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3688" y="130175"/>
            <a:ext cx="2057400" cy="603567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71488" y="130175"/>
            <a:ext cx="6019800" cy="60356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6"/>
          <p:cNvSpPr>
            <a:spLocks noGrp="1" noChangeArrowheads="1"/>
          </p:cNvSpPr>
          <p:nvPr>
            <p:ph type="sldNum" sz="quarter" idx="10"/>
          </p:nvPr>
        </p:nvSpPr>
        <p:spPr>
          <a:ln/>
        </p:spPr>
        <p:txBody>
          <a:bodyPr/>
          <a:lstStyle>
            <a:lvl1pPr>
              <a:defRPr/>
            </a:lvl1pPr>
          </a:lstStyle>
          <a:p>
            <a:pPr>
              <a:defRPr/>
            </a:pPr>
            <a:fld id="{57629B2F-8E56-497E-B24D-6A2E8A1E7E31}" type="slidenum">
              <a:rPr lang="en-US" altLang="zh-TW"/>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273175" y="130175"/>
            <a:ext cx="6696075" cy="777875"/>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71488" y="981075"/>
            <a:ext cx="8229600" cy="5184775"/>
          </a:xfrm>
        </p:spPr>
        <p:txBody>
          <a:bodyPr/>
          <a:lstStyle/>
          <a:p>
            <a:pPr lvl="0"/>
            <a:endParaRPr lang="zh-TW" altLang="en-US" noProof="0"/>
          </a:p>
        </p:txBody>
      </p:sp>
      <p:sp>
        <p:nvSpPr>
          <p:cNvPr id="4" name="Rectangle 46"/>
          <p:cNvSpPr>
            <a:spLocks noGrp="1" noChangeArrowheads="1"/>
          </p:cNvSpPr>
          <p:nvPr>
            <p:ph type="sldNum" sz="quarter" idx="10"/>
          </p:nvPr>
        </p:nvSpPr>
        <p:spPr>
          <a:ln/>
        </p:spPr>
        <p:txBody>
          <a:bodyPr/>
          <a:lstStyle>
            <a:lvl1pPr>
              <a:defRPr/>
            </a:lvl1pPr>
          </a:lstStyle>
          <a:p>
            <a:pPr>
              <a:defRPr/>
            </a:pPr>
            <a:fld id="{D84E8089-D898-457F-8EE7-A807C746609B}" type="slidenum">
              <a:rPr lang="en-US" altLang="zh-TW"/>
              <a:pPr>
                <a:defRPr/>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273175" y="130175"/>
            <a:ext cx="6696075" cy="777875"/>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71488" y="981075"/>
            <a:ext cx="4038600" cy="51847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62488" y="981075"/>
            <a:ext cx="4038600" cy="25161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62488" y="3649663"/>
            <a:ext cx="4038600" cy="251618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Rectangle 46"/>
          <p:cNvSpPr>
            <a:spLocks noGrp="1" noChangeArrowheads="1"/>
          </p:cNvSpPr>
          <p:nvPr>
            <p:ph type="sldNum" sz="quarter" idx="10"/>
          </p:nvPr>
        </p:nvSpPr>
        <p:spPr>
          <a:ln/>
        </p:spPr>
        <p:txBody>
          <a:bodyPr/>
          <a:lstStyle>
            <a:lvl1pPr>
              <a:defRPr/>
            </a:lvl1pPr>
          </a:lstStyle>
          <a:p>
            <a:pPr>
              <a:defRPr/>
            </a:pPr>
            <a:fld id="{E6EE5B89-4090-4CF4-A406-16A65E4C29D0}"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6"/>
          <p:cNvSpPr>
            <a:spLocks noGrp="1" noChangeArrowheads="1"/>
          </p:cNvSpPr>
          <p:nvPr>
            <p:ph type="sldNum" sz="quarter" idx="10"/>
          </p:nvPr>
        </p:nvSpPr>
        <p:spPr>
          <a:ln/>
        </p:spPr>
        <p:txBody>
          <a:bodyPr/>
          <a:lstStyle>
            <a:lvl1pPr>
              <a:defRPr/>
            </a:lvl1pPr>
          </a:lstStyle>
          <a:p>
            <a:pPr>
              <a:defRPr/>
            </a:pPr>
            <a:fld id="{0DD66462-3FCC-476E-A193-5C0CA90D98F8}"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6"/>
          <p:cNvSpPr>
            <a:spLocks noGrp="1" noChangeArrowheads="1"/>
          </p:cNvSpPr>
          <p:nvPr>
            <p:ph type="sldNum" sz="quarter" idx="10"/>
          </p:nvPr>
        </p:nvSpPr>
        <p:spPr>
          <a:ln/>
        </p:spPr>
        <p:txBody>
          <a:bodyPr/>
          <a:lstStyle>
            <a:lvl1pPr>
              <a:defRPr/>
            </a:lvl1pPr>
          </a:lstStyle>
          <a:p>
            <a:pPr>
              <a:defRPr/>
            </a:pPr>
            <a:fld id="{A9AEA6EB-7A5A-4D96-9AD4-0874C64B10A5}"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71488" y="981075"/>
            <a:ext cx="4038600"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62488" y="981075"/>
            <a:ext cx="4038600"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6"/>
          <p:cNvSpPr>
            <a:spLocks noGrp="1" noChangeArrowheads="1"/>
          </p:cNvSpPr>
          <p:nvPr>
            <p:ph type="sldNum" sz="quarter" idx="10"/>
          </p:nvPr>
        </p:nvSpPr>
        <p:spPr>
          <a:ln/>
        </p:spPr>
        <p:txBody>
          <a:bodyPr/>
          <a:lstStyle>
            <a:lvl1pPr>
              <a:defRPr/>
            </a:lvl1pPr>
          </a:lstStyle>
          <a:p>
            <a:pPr>
              <a:defRPr/>
            </a:pPr>
            <a:fld id="{5D8139D0-B827-43C6-BA12-F079F2E113D2}"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6"/>
          <p:cNvSpPr>
            <a:spLocks noGrp="1" noChangeArrowheads="1"/>
          </p:cNvSpPr>
          <p:nvPr>
            <p:ph type="sldNum" sz="quarter" idx="10"/>
          </p:nvPr>
        </p:nvSpPr>
        <p:spPr>
          <a:ln/>
        </p:spPr>
        <p:txBody>
          <a:bodyPr/>
          <a:lstStyle>
            <a:lvl1pPr>
              <a:defRPr/>
            </a:lvl1pPr>
          </a:lstStyle>
          <a:p>
            <a:pPr>
              <a:defRPr/>
            </a:pPr>
            <a:fld id="{FE92D1F6-9771-454F-862E-BD36F7C6C713}"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6"/>
          <p:cNvSpPr>
            <a:spLocks noGrp="1" noChangeArrowheads="1"/>
          </p:cNvSpPr>
          <p:nvPr>
            <p:ph type="sldNum" sz="quarter" idx="10"/>
          </p:nvPr>
        </p:nvSpPr>
        <p:spPr>
          <a:ln/>
        </p:spPr>
        <p:txBody>
          <a:bodyPr/>
          <a:lstStyle>
            <a:lvl1pPr>
              <a:defRPr/>
            </a:lvl1pPr>
          </a:lstStyle>
          <a:p>
            <a:pPr>
              <a:defRPr/>
            </a:pPr>
            <a:fld id="{CADA34AF-2329-4897-AA8C-6CE34BE25767}"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6"/>
          <p:cNvSpPr>
            <a:spLocks noGrp="1" noChangeArrowheads="1"/>
          </p:cNvSpPr>
          <p:nvPr>
            <p:ph type="sldNum" sz="quarter" idx="10"/>
          </p:nvPr>
        </p:nvSpPr>
        <p:spPr>
          <a:ln/>
        </p:spPr>
        <p:txBody>
          <a:bodyPr/>
          <a:lstStyle>
            <a:lvl1pPr>
              <a:defRPr/>
            </a:lvl1pPr>
          </a:lstStyle>
          <a:p>
            <a:pPr>
              <a:defRPr/>
            </a:pPr>
            <a:fld id="{CEB10A31-5822-4782-AC65-225998541822}"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6"/>
          <p:cNvSpPr>
            <a:spLocks noGrp="1" noChangeArrowheads="1"/>
          </p:cNvSpPr>
          <p:nvPr>
            <p:ph type="sldNum" sz="quarter" idx="10"/>
          </p:nvPr>
        </p:nvSpPr>
        <p:spPr>
          <a:ln/>
        </p:spPr>
        <p:txBody>
          <a:bodyPr/>
          <a:lstStyle>
            <a:lvl1pPr>
              <a:defRPr/>
            </a:lvl1pPr>
          </a:lstStyle>
          <a:p>
            <a:pPr>
              <a:defRPr/>
            </a:pPr>
            <a:fld id="{430FACC7-8D09-43FE-BB4C-DF8246DB97CF}"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6"/>
          <p:cNvSpPr>
            <a:spLocks noGrp="1" noChangeArrowheads="1"/>
          </p:cNvSpPr>
          <p:nvPr>
            <p:ph type="sldNum" sz="quarter" idx="10"/>
          </p:nvPr>
        </p:nvSpPr>
        <p:spPr>
          <a:ln/>
        </p:spPr>
        <p:txBody>
          <a:bodyPr/>
          <a:lstStyle>
            <a:lvl1pPr>
              <a:defRPr/>
            </a:lvl1pPr>
          </a:lstStyle>
          <a:p>
            <a:pPr>
              <a:defRPr/>
            </a:pPr>
            <a:fld id="{A900B59D-D3AF-417A-B9EA-395EB9E7931B}"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0"/>
          <p:cNvSpPr>
            <a:spLocks noGrp="1" noChangeArrowheads="1"/>
          </p:cNvSpPr>
          <p:nvPr>
            <p:ph type="body" idx="1"/>
          </p:nvPr>
        </p:nvSpPr>
        <p:spPr bwMode="auto">
          <a:xfrm>
            <a:off x="471488" y="981075"/>
            <a:ext cx="8229600" cy="5184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p:txBody>
      </p:sp>
      <p:sp>
        <p:nvSpPr>
          <p:cNvPr id="1065" name="Rectangle 41" descr="淺色水平線"/>
          <p:cNvSpPr>
            <a:spLocks noChangeArrowheads="1"/>
          </p:cNvSpPr>
          <p:nvPr userDrawn="1"/>
        </p:nvSpPr>
        <p:spPr bwMode="auto">
          <a:xfrm>
            <a:off x="14288" y="836613"/>
            <a:ext cx="9144000" cy="6021387"/>
          </a:xfrm>
          <a:prstGeom prst="rect">
            <a:avLst/>
          </a:prstGeom>
          <a:pattFill prst="ltHorz">
            <a:fgClr>
              <a:srgbClr val="FFEBE9"/>
            </a:fgClr>
            <a:bgClr>
              <a:schemeClr val="bg1"/>
            </a:bgClr>
          </a:pattFill>
          <a:ln w="9525">
            <a:noFill/>
            <a:miter lim="800000"/>
            <a:headEnd/>
            <a:tailEnd/>
          </a:ln>
          <a:effectLst/>
        </p:spPr>
        <p:txBody>
          <a:bodyPr wrap="none" anchor="ctr"/>
          <a:lstStyle/>
          <a:p>
            <a:pPr algn="ctr">
              <a:defRPr/>
            </a:pPr>
            <a:endParaRPr lang="en-US">
              <a:ea typeface="新細明體" pitchFamily="18" charset="-120"/>
            </a:endParaRPr>
          </a:p>
        </p:txBody>
      </p:sp>
      <p:sp>
        <p:nvSpPr>
          <p:cNvPr id="1066" name="Rectangle 42"/>
          <p:cNvSpPr>
            <a:spLocks noChangeArrowheads="1"/>
          </p:cNvSpPr>
          <p:nvPr userDrawn="1"/>
        </p:nvSpPr>
        <p:spPr bwMode="auto">
          <a:xfrm>
            <a:off x="1588" y="6237288"/>
            <a:ext cx="1331912" cy="620712"/>
          </a:xfrm>
          <a:prstGeom prst="rect">
            <a:avLst/>
          </a:prstGeom>
          <a:solidFill>
            <a:srgbClr val="F02E00"/>
          </a:solidFill>
          <a:ln w="9525">
            <a:noFill/>
            <a:miter lim="800000"/>
            <a:headEnd/>
            <a:tailEnd/>
          </a:ln>
          <a:effectLst/>
        </p:spPr>
        <p:txBody>
          <a:bodyPr wrap="none" anchor="ctr"/>
          <a:lstStyle/>
          <a:p>
            <a:pPr algn="ctr">
              <a:defRPr/>
            </a:pPr>
            <a:endParaRPr lang="zh-TW" altLang="en-US">
              <a:ea typeface="新細明體" pitchFamily="18" charset="-120"/>
            </a:endParaRPr>
          </a:p>
        </p:txBody>
      </p:sp>
      <p:pic>
        <p:nvPicPr>
          <p:cNvPr id="1029" name="Picture 43" descr="PPT母片U拷貝2"/>
          <p:cNvPicPr>
            <a:picLocks noChangeAspect="1" noChangeArrowheads="1"/>
          </p:cNvPicPr>
          <p:nvPr userDrawn="1"/>
        </p:nvPicPr>
        <p:blipFill>
          <a:blip r:embed="rId15" cstate="print"/>
          <a:srcRect/>
          <a:stretch>
            <a:fillRect/>
          </a:stretch>
        </p:blipFill>
        <p:spPr bwMode="auto">
          <a:xfrm>
            <a:off x="0" y="0"/>
            <a:ext cx="9158288" cy="895350"/>
          </a:xfrm>
          <a:prstGeom prst="rect">
            <a:avLst/>
          </a:prstGeom>
          <a:noFill/>
          <a:ln w="9525">
            <a:noFill/>
            <a:miter lim="800000"/>
            <a:headEnd/>
            <a:tailEnd/>
          </a:ln>
        </p:spPr>
      </p:pic>
      <p:pic>
        <p:nvPicPr>
          <p:cNvPr id="1068" name="Picture 44" descr="華南產險logo-GIF透明"/>
          <p:cNvPicPr>
            <a:picLocks noChangeAspect="1" noChangeArrowheads="1"/>
          </p:cNvPicPr>
          <p:nvPr userDrawn="1"/>
        </p:nvPicPr>
        <p:blipFill>
          <a:blip r:embed="rId16" cstate="print">
            <a:lum bright="100000" contrast="-70000"/>
            <a:grayscl/>
          </a:blip>
          <a:srcRect/>
          <a:stretch>
            <a:fillRect/>
          </a:stretch>
        </p:blipFill>
        <p:spPr bwMode="auto">
          <a:xfrm>
            <a:off x="2354263" y="1557338"/>
            <a:ext cx="4451350" cy="4105275"/>
          </a:xfrm>
          <a:prstGeom prst="rect">
            <a:avLst/>
          </a:prstGeom>
          <a:noFill/>
          <a:effectLst>
            <a:outerShdw dist="35921" dir="2700000" algn="ctr" rotWithShape="0">
              <a:srgbClr val="FFE0DD">
                <a:alpha val="50000"/>
              </a:srgbClr>
            </a:outerShdw>
          </a:effectLst>
        </p:spPr>
      </p:pic>
      <p:sp>
        <p:nvSpPr>
          <p:cNvPr id="1069" name="Rectangle 45"/>
          <p:cNvSpPr>
            <a:spLocks noChangeArrowheads="1"/>
          </p:cNvSpPr>
          <p:nvPr userDrawn="1"/>
        </p:nvSpPr>
        <p:spPr bwMode="auto">
          <a:xfrm>
            <a:off x="1201738" y="6237288"/>
            <a:ext cx="7956550" cy="620712"/>
          </a:xfrm>
          <a:prstGeom prst="rect">
            <a:avLst/>
          </a:prstGeom>
          <a:gradFill rotWithShape="1">
            <a:gsLst>
              <a:gs pos="0">
                <a:srgbClr val="FF0000"/>
              </a:gs>
              <a:gs pos="50000">
                <a:srgbClr val="FFCCCC"/>
              </a:gs>
              <a:gs pos="100000">
                <a:srgbClr val="FF0000"/>
              </a:gs>
            </a:gsLst>
            <a:lin ang="0" scaled="1"/>
          </a:gradFill>
          <a:ln w="9525">
            <a:noFill/>
            <a:miter lim="800000"/>
            <a:headEnd/>
            <a:tailEnd/>
          </a:ln>
          <a:effectLst/>
        </p:spPr>
        <p:txBody>
          <a:bodyPr wrap="none" anchor="ctr"/>
          <a:lstStyle/>
          <a:p>
            <a:pPr algn="ctr">
              <a:defRPr/>
            </a:pPr>
            <a:endParaRPr lang="zh-TW" altLang="en-US">
              <a:ea typeface="新細明體" pitchFamily="18" charset="-120"/>
            </a:endParaRPr>
          </a:p>
        </p:txBody>
      </p:sp>
      <p:sp>
        <p:nvSpPr>
          <p:cNvPr id="1070" name="Rectangle 46"/>
          <p:cNvSpPr>
            <a:spLocks noGrp="1" noChangeArrowheads="1"/>
          </p:cNvSpPr>
          <p:nvPr>
            <p:ph type="sldNum" sz="quarter" idx="4"/>
          </p:nvPr>
        </p:nvSpPr>
        <p:spPr bwMode="auto">
          <a:xfrm>
            <a:off x="193675" y="6308725"/>
            <a:ext cx="8820150" cy="47625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ctr">
              <a:defRPr sz="1400">
                <a:ea typeface="新細明體" pitchFamily="18" charset="-120"/>
              </a:defRPr>
            </a:lvl1pPr>
          </a:lstStyle>
          <a:p>
            <a:pPr>
              <a:defRPr/>
            </a:pPr>
            <a:fld id="{1ED6F157-1740-477B-BA34-DC738C284298}" type="slidenum">
              <a:rPr lang="en-US" altLang="zh-TW"/>
              <a:pPr>
                <a:defRPr/>
              </a:pPr>
              <a:t>‹#›</a:t>
            </a:fld>
            <a:endParaRPr lang="en-US" altLang="zh-TW"/>
          </a:p>
        </p:txBody>
      </p:sp>
      <p:grpSp>
        <p:nvGrpSpPr>
          <p:cNvPr id="1033" name="Group 47"/>
          <p:cNvGrpSpPr>
            <a:grpSpLocks/>
          </p:cNvGrpSpPr>
          <p:nvPr userDrawn="1"/>
        </p:nvGrpSpPr>
        <p:grpSpPr bwMode="auto">
          <a:xfrm>
            <a:off x="7239000" y="576263"/>
            <a:ext cx="1992313" cy="331787"/>
            <a:chOff x="4865" y="318"/>
            <a:chExt cx="931" cy="209"/>
          </a:xfrm>
        </p:grpSpPr>
        <p:grpSp>
          <p:nvGrpSpPr>
            <p:cNvPr id="1037" name="Group 48"/>
            <p:cNvGrpSpPr>
              <a:grpSpLocks/>
            </p:cNvGrpSpPr>
            <p:nvPr userDrawn="1"/>
          </p:nvGrpSpPr>
          <p:grpSpPr bwMode="auto">
            <a:xfrm>
              <a:off x="4865" y="318"/>
              <a:ext cx="895" cy="209"/>
              <a:chOff x="4740" y="300"/>
              <a:chExt cx="1020" cy="227"/>
            </a:xfrm>
          </p:grpSpPr>
          <p:sp>
            <p:nvSpPr>
              <p:cNvPr id="1073" name="Rectangle 49"/>
              <p:cNvSpPr>
                <a:spLocks noChangeArrowheads="1"/>
              </p:cNvSpPr>
              <p:nvPr userDrawn="1"/>
            </p:nvSpPr>
            <p:spPr bwMode="auto">
              <a:xfrm>
                <a:off x="4967" y="300"/>
                <a:ext cx="793" cy="227"/>
              </a:xfrm>
              <a:prstGeom prst="rect">
                <a:avLst/>
              </a:prstGeom>
              <a:solidFill>
                <a:srgbClr val="FFC9C3"/>
              </a:solidFill>
              <a:ln w="9525">
                <a:noFill/>
                <a:miter lim="800000"/>
                <a:headEnd/>
                <a:tailEnd/>
              </a:ln>
              <a:effectLst/>
            </p:spPr>
            <p:txBody>
              <a:bodyPr wrap="none" anchor="ctr"/>
              <a:lstStyle/>
              <a:p>
                <a:pPr algn="ctr">
                  <a:defRPr/>
                </a:pPr>
                <a:endParaRPr lang="zh-TW" altLang="en-US">
                  <a:ea typeface="新細明體" pitchFamily="18" charset="-120"/>
                </a:endParaRPr>
              </a:p>
            </p:txBody>
          </p:sp>
          <p:sp>
            <p:nvSpPr>
              <p:cNvPr id="1074" name="AutoShape 50"/>
              <p:cNvSpPr>
                <a:spLocks noChangeArrowheads="1"/>
              </p:cNvSpPr>
              <p:nvPr userDrawn="1"/>
            </p:nvSpPr>
            <p:spPr bwMode="auto">
              <a:xfrm flipH="1">
                <a:off x="4740" y="300"/>
                <a:ext cx="227" cy="227"/>
              </a:xfrm>
              <a:prstGeom prst="rtTriangle">
                <a:avLst/>
              </a:prstGeom>
              <a:solidFill>
                <a:srgbClr val="FFC9C3"/>
              </a:solidFill>
              <a:ln w="9525">
                <a:noFill/>
                <a:miter lim="800000"/>
                <a:headEnd/>
                <a:tailEnd/>
              </a:ln>
              <a:effectLst/>
            </p:spPr>
            <p:txBody>
              <a:bodyPr wrap="none" anchor="ctr"/>
              <a:lstStyle/>
              <a:p>
                <a:pPr algn="ctr">
                  <a:defRPr/>
                </a:pPr>
                <a:endParaRPr lang="en-US">
                  <a:ea typeface="新細明體" pitchFamily="18" charset="-120"/>
                </a:endParaRPr>
              </a:p>
            </p:txBody>
          </p:sp>
        </p:grpSp>
        <p:sp>
          <p:nvSpPr>
            <p:cNvPr id="1075" name="Text Box 51"/>
            <p:cNvSpPr txBox="1">
              <a:spLocks noChangeArrowheads="1"/>
            </p:cNvSpPr>
            <p:nvPr userDrawn="1"/>
          </p:nvSpPr>
          <p:spPr bwMode="auto">
            <a:xfrm>
              <a:off x="5046" y="359"/>
              <a:ext cx="750" cy="125"/>
            </a:xfrm>
            <a:prstGeom prst="rect">
              <a:avLst/>
            </a:prstGeom>
            <a:noFill/>
            <a:ln w="9525">
              <a:noFill/>
              <a:miter lim="800000"/>
              <a:headEnd/>
              <a:tailEnd/>
            </a:ln>
            <a:effectLst/>
          </p:spPr>
          <p:txBody>
            <a:bodyPr lIns="18000" tIns="0" rIns="18000" bIns="0">
              <a:spAutoFit/>
            </a:bodyPr>
            <a:lstStyle/>
            <a:p>
              <a:pPr>
                <a:defRPr/>
              </a:pPr>
              <a:endParaRPr lang="zh-TW" altLang="en-US" sz="1300" dirty="0">
                <a:ea typeface="標楷體" pitchFamily="65" charset="-120"/>
              </a:endParaRPr>
            </a:p>
          </p:txBody>
        </p:sp>
      </p:grpSp>
      <p:sp>
        <p:nvSpPr>
          <p:cNvPr id="1034" name="Rectangle 52"/>
          <p:cNvSpPr>
            <a:spLocks noGrp="1" noChangeArrowheads="1"/>
          </p:cNvSpPr>
          <p:nvPr>
            <p:ph type="title"/>
          </p:nvPr>
        </p:nvSpPr>
        <p:spPr bwMode="auto">
          <a:xfrm>
            <a:off x="1273175" y="130175"/>
            <a:ext cx="6696075" cy="777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dirty="0" smtClean="0"/>
              <a:t>編輯母片標題</a:t>
            </a:r>
          </a:p>
        </p:txBody>
      </p:sp>
      <p:sp>
        <p:nvSpPr>
          <p:cNvPr id="1077" name="Rectangle 53"/>
          <p:cNvSpPr>
            <a:spLocks noChangeArrowheads="1"/>
          </p:cNvSpPr>
          <p:nvPr userDrawn="1"/>
        </p:nvSpPr>
        <p:spPr bwMode="auto">
          <a:xfrm>
            <a:off x="409575" y="6308725"/>
            <a:ext cx="2447925" cy="476250"/>
          </a:xfrm>
          <a:prstGeom prst="rect">
            <a:avLst/>
          </a:prstGeom>
          <a:noFill/>
          <a:ln w="9525">
            <a:noFill/>
            <a:miter lim="800000"/>
            <a:headEnd/>
            <a:tailEnd/>
          </a:ln>
          <a:effectLst/>
        </p:spPr>
        <p:txBody>
          <a:bodyPr/>
          <a:lstStyle/>
          <a:p>
            <a:pPr>
              <a:defRPr/>
            </a:pPr>
            <a:r>
              <a:rPr lang="en-US" altLang="zh-TW" sz="1200">
                <a:solidFill>
                  <a:srgbClr val="DDDDDD"/>
                </a:solidFill>
                <a:ea typeface="標楷體" pitchFamily="65" charset="-120"/>
              </a:rPr>
              <a:t>South China Insurance CO.,LTD.</a:t>
            </a:r>
          </a:p>
        </p:txBody>
      </p:sp>
      <p:pic>
        <p:nvPicPr>
          <p:cNvPr id="1036" name="Picture 54" descr="logo"/>
          <p:cNvPicPr>
            <a:picLocks noChangeAspect="1" noChangeArrowheads="1"/>
          </p:cNvPicPr>
          <p:nvPr userDrawn="1"/>
        </p:nvPicPr>
        <p:blipFill>
          <a:blip r:embed="rId17" cstate="print"/>
          <a:srcRect/>
          <a:stretch>
            <a:fillRect/>
          </a:stretch>
        </p:blipFill>
        <p:spPr bwMode="auto">
          <a:xfrm>
            <a:off x="193675" y="6381750"/>
            <a:ext cx="215900" cy="212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000" b="1">
          <a:solidFill>
            <a:schemeClr val="tx2"/>
          </a:solidFill>
          <a:latin typeface="+mj-lt"/>
          <a:ea typeface="+mj-ea"/>
          <a:cs typeface="+mj-cs"/>
        </a:defRPr>
      </a:lvl1pPr>
      <a:lvl2pPr algn="ctr" rtl="0" eaLnBrk="0" fontAlgn="base" hangingPunct="0">
        <a:spcBef>
          <a:spcPct val="0"/>
        </a:spcBef>
        <a:spcAft>
          <a:spcPct val="0"/>
        </a:spcAft>
        <a:defRPr kumimoji="1" sz="4000" b="1">
          <a:solidFill>
            <a:schemeClr val="tx2"/>
          </a:solidFill>
          <a:latin typeface="Arial" charset="0"/>
          <a:ea typeface="標楷體" pitchFamily="65" charset="-120"/>
        </a:defRPr>
      </a:lvl2pPr>
      <a:lvl3pPr algn="ctr" rtl="0" eaLnBrk="0" fontAlgn="base" hangingPunct="0">
        <a:spcBef>
          <a:spcPct val="0"/>
        </a:spcBef>
        <a:spcAft>
          <a:spcPct val="0"/>
        </a:spcAft>
        <a:defRPr kumimoji="1" sz="4000" b="1">
          <a:solidFill>
            <a:schemeClr val="tx2"/>
          </a:solidFill>
          <a:latin typeface="Arial" charset="0"/>
          <a:ea typeface="標楷體" pitchFamily="65" charset="-120"/>
        </a:defRPr>
      </a:lvl3pPr>
      <a:lvl4pPr algn="ctr" rtl="0" eaLnBrk="0" fontAlgn="base" hangingPunct="0">
        <a:spcBef>
          <a:spcPct val="0"/>
        </a:spcBef>
        <a:spcAft>
          <a:spcPct val="0"/>
        </a:spcAft>
        <a:defRPr kumimoji="1" sz="4000" b="1">
          <a:solidFill>
            <a:schemeClr val="tx2"/>
          </a:solidFill>
          <a:latin typeface="Arial" charset="0"/>
          <a:ea typeface="標楷體" pitchFamily="65" charset="-120"/>
        </a:defRPr>
      </a:lvl4pPr>
      <a:lvl5pPr algn="ctr" rtl="0" eaLnBrk="0" fontAlgn="base" hangingPunct="0">
        <a:spcBef>
          <a:spcPct val="0"/>
        </a:spcBef>
        <a:spcAft>
          <a:spcPct val="0"/>
        </a:spcAft>
        <a:defRPr kumimoji="1" sz="4000" b="1">
          <a:solidFill>
            <a:schemeClr val="tx2"/>
          </a:solidFill>
          <a:latin typeface="Arial" charset="0"/>
          <a:ea typeface="標楷體" pitchFamily="65" charset="-120"/>
        </a:defRPr>
      </a:lvl5pPr>
      <a:lvl6pPr marL="457200" algn="ctr" rtl="0" fontAlgn="base">
        <a:spcBef>
          <a:spcPct val="0"/>
        </a:spcBef>
        <a:spcAft>
          <a:spcPct val="0"/>
        </a:spcAft>
        <a:defRPr kumimoji="1" sz="4000" b="1">
          <a:solidFill>
            <a:schemeClr val="tx2"/>
          </a:solidFill>
          <a:latin typeface="Arial" charset="0"/>
          <a:ea typeface="標楷體" pitchFamily="65" charset="-120"/>
        </a:defRPr>
      </a:lvl6pPr>
      <a:lvl7pPr marL="914400" algn="ctr" rtl="0" fontAlgn="base">
        <a:spcBef>
          <a:spcPct val="0"/>
        </a:spcBef>
        <a:spcAft>
          <a:spcPct val="0"/>
        </a:spcAft>
        <a:defRPr kumimoji="1" sz="4000" b="1">
          <a:solidFill>
            <a:schemeClr val="tx2"/>
          </a:solidFill>
          <a:latin typeface="Arial" charset="0"/>
          <a:ea typeface="標楷體" pitchFamily="65" charset="-120"/>
        </a:defRPr>
      </a:lvl7pPr>
      <a:lvl8pPr marL="1371600" algn="ctr" rtl="0" fontAlgn="base">
        <a:spcBef>
          <a:spcPct val="0"/>
        </a:spcBef>
        <a:spcAft>
          <a:spcPct val="0"/>
        </a:spcAft>
        <a:defRPr kumimoji="1" sz="4000" b="1">
          <a:solidFill>
            <a:schemeClr val="tx2"/>
          </a:solidFill>
          <a:latin typeface="Arial" charset="0"/>
          <a:ea typeface="標楷體" pitchFamily="65" charset="-120"/>
        </a:defRPr>
      </a:lvl8pPr>
      <a:lvl9pPr marL="1828800" algn="ctr" rtl="0" fontAlgn="base">
        <a:spcBef>
          <a:spcPct val="0"/>
        </a:spcBef>
        <a:spcAft>
          <a:spcPct val="0"/>
        </a:spcAft>
        <a:defRPr kumimoji="1" sz="4000" b="1">
          <a:solidFill>
            <a:schemeClr val="tx2"/>
          </a:solidFill>
          <a:latin typeface="Arial" charset="0"/>
          <a:ea typeface="標楷體" pitchFamily="65" charset="-120"/>
        </a:defRPr>
      </a:lvl9pPr>
    </p:titleStyle>
    <p:bodyStyle>
      <a:lvl1pPr marL="342900" indent="-342900" algn="l" rtl="0" eaLnBrk="0" fontAlgn="base" hangingPunct="0">
        <a:spcBef>
          <a:spcPct val="20000"/>
        </a:spcBef>
        <a:spcAft>
          <a:spcPct val="0"/>
        </a:spcAft>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800">
          <a:solidFill>
            <a:schemeClr val="tx1"/>
          </a:solidFill>
          <a:latin typeface="+mn-lt"/>
          <a:ea typeface="+mn-ea"/>
        </a:defRPr>
      </a:lvl3pPr>
      <a:lvl4pPr marL="1600200" indent="-228600" algn="l" rtl="0" eaLnBrk="0" fontAlgn="base" hangingPunct="0">
        <a:spcBef>
          <a:spcPct val="20000"/>
        </a:spcBef>
        <a:spcAft>
          <a:spcPct val="0"/>
        </a:spcAft>
        <a:buChar char="–"/>
        <a:defRPr kumimoji="1" sz="2800">
          <a:solidFill>
            <a:schemeClr val="tx1"/>
          </a:solidFill>
          <a:latin typeface="+mn-lt"/>
          <a:ea typeface="+mn-ea"/>
        </a:defRPr>
      </a:lvl4pPr>
      <a:lvl5pPr marL="2057400" indent="-228600" algn="l" rtl="0" eaLnBrk="0" fontAlgn="base" hangingPunct="0">
        <a:spcBef>
          <a:spcPct val="20000"/>
        </a:spcBef>
        <a:spcAft>
          <a:spcPct val="0"/>
        </a:spcAft>
        <a:buChar char="»"/>
        <a:defRPr kumimoji="1" sz="2800">
          <a:solidFill>
            <a:schemeClr val="tx1"/>
          </a:solidFill>
          <a:latin typeface="+mn-lt"/>
          <a:ea typeface="+mn-ea"/>
        </a:defRPr>
      </a:lvl5pPr>
      <a:lvl6pPr marL="2514600" indent="-228600" algn="l" rtl="0" fontAlgn="base">
        <a:spcBef>
          <a:spcPct val="20000"/>
        </a:spcBef>
        <a:spcAft>
          <a:spcPct val="0"/>
        </a:spcAft>
        <a:buChar char="»"/>
        <a:defRPr kumimoji="1" sz="2800">
          <a:solidFill>
            <a:schemeClr val="tx1"/>
          </a:solidFill>
          <a:latin typeface="+mn-lt"/>
          <a:ea typeface="+mn-ea"/>
        </a:defRPr>
      </a:lvl6pPr>
      <a:lvl7pPr marL="2971800" indent="-228600" algn="l" rtl="0" fontAlgn="base">
        <a:spcBef>
          <a:spcPct val="20000"/>
        </a:spcBef>
        <a:spcAft>
          <a:spcPct val="0"/>
        </a:spcAft>
        <a:buChar char="»"/>
        <a:defRPr kumimoji="1" sz="2800">
          <a:solidFill>
            <a:schemeClr val="tx1"/>
          </a:solidFill>
          <a:latin typeface="+mn-lt"/>
          <a:ea typeface="+mn-ea"/>
        </a:defRPr>
      </a:lvl7pPr>
      <a:lvl8pPr marL="3429000" indent="-228600" algn="l" rtl="0" fontAlgn="base">
        <a:spcBef>
          <a:spcPct val="20000"/>
        </a:spcBef>
        <a:spcAft>
          <a:spcPct val="0"/>
        </a:spcAft>
        <a:buChar char="»"/>
        <a:defRPr kumimoji="1" sz="2800">
          <a:solidFill>
            <a:schemeClr val="tx1"/>
          </a:solidFill>
          <a:latin typeface="+mn-lt"/>
          <a:ea typeface="+mn-ea"/>
        </a:defRPr>
      </a:lvl8pPr>
      <a:lvl9pPr marL="3886200" indent="-228600" algn="l" rtl="0" fontAlgn="base">
        <a:spcBef>
          <a:spcPct val="20000"/>
        </a:spcBef>
        <a:spcAft>
          <a:spcPct val="0"/>
        </a:spcAft>
        <a:buChar char="»"/>
        <a:defRPr kumimoji="1" sz="28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hinatimes.com/newspapers/20180210000267-260205"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rmim.com.tw/news-detail-18549"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73" name="Rectangle 9"/>
          <p:cNvSpPr>
            <a:spLocks noChangeArrowheads="1"/>
          </p:cNvSpPr>
          <p:nvPr/>
        </p:nvSpPr>
        <p:spPr bwMode="auto">
          <a:xfrm>
            <a:off x="179512" y="1196752"/>
            <a:ext cx="8136904" cy="1368152"/>
          </a:xfrm>
          <a:prstGeom prst="rect">
            <a:avLst/>
          </a:prstGeom>
          <a:noFill/>
          <a:ln w="9525">
            <a:noFill/>
            <a:miter lim="800000"/>
            <a:headEnd/>
            <a:tailEnd/>
          </a:ln>
          <a:effectLst>
            <a:outerShdw dist="28398" dir="3806097" algn="ctr" rotWithShape="0">
              <a:schemeClr val="bg1"/>
            </a:outerShdw>
          </a:effectLst>
        </p:spPr>
        <p:txBody>
          <a:bodyPr/>
          <a:lstStyle/>
          <a:p>
            <a:pPr>
              <a:defRPr/>
            </a:pPr>
            <a:r>
              <a:rPr lang="en-US" altLang="zh-TW" sz="3600" b="1" dirty="0" smtClean="0">
                <a:solidFill>
                  <a:schemeClr val="tx2"/>
                </a:solidFill>
                <a:latin typeface="+mj-ea"/>
                <a:ea typeface="+mj-ea"/>
              </a:rPr>
              <a:t>2018</a:t>
            </a:r>
            <a:r>
              <a:rPr lang="zh-TW" altLang="en-US" sz="3600" b="1" dirty="0" smtClean="0">
                <a:solidFill>
                  <a:schemeClr val="tx2"/>
                </a:solidFill>
                <a:latin typeface="+mj-ea"/>
                <a:ea typeface="+mj-ea"/>
              </a:rPr>
              <a:t>年健康、長照服務年</a:t>
            </a:r>
            <a:endParaRPr lang="en-US" altLang="zh-TW" sz="3600" b="1" dirty="0" smtClean="0">
              <a:solidFill>
                <a:schemeClr val="tx2"/>
              </a:solidFill>
              <a:latin typeface="+mj-ea"/>
              <a:ea typeface="+mj-ea"/>
            </a:endParaRPr>
          </a:p>
          <a:p>
            <a:pPr>
              <a:defRPr/>
            </a:pPr>
            <a:r>
              <a:rPr lang="zh-TW" altLang="en-US" sz="3600" b="1" dirty="0" smtClean="0">
                <a:solidFill>
                  <a:schemeClr val="tx2"/>
                </a:solidFill>
                <a:latin typeface="+mj-ea"/>
                <a:ea typeface="+mj-ea"/>
              </a:rPr>
              <a:t>      系列活動 研討會</a:t>
            </a:r>
            <a:endParaRPr lang="en-US" altLang="zh-TW" sz="3600" b="1" dirty="0" smtClean="0">
              <a:solidFill>
                <a:schemeClr val="tx2"/>
              </a:solidFill>
              <a:latin typeface="+mj-ea"/>
              <a:ea typeface="+mj-ea"/>
            </a:endParaRPr>
          </a:p>
        </p:txBody>
      </p:sp>
      <p:sp>
        <p:nvSpPr>
          <p:cNvPr id="190475" name="Rectangle 11"/>
          <p:cNvSpPr>
            <a:spLocks noGrp="1" noChangeArrowheads="1"/>
          </p:cNvSpPr>
          <p:nvPr>
            <p:ph type="subTitle" idx="4294967295"/>
          </p:nvPr>
        </p:nvSpPr>
        <p:spPr>
          <a:xfrm>
            <a:off x="611560" y="4797152"/>
            <a:ext cx="5110163" cy="504825"/>
          </a:xfrm>
        </p:spPr>
        <p:txBody>
          <a:bodyPr/>
          <a:lstStyle/>
          <a:p>
            <a:pPr marL="0" indent="0" eaLnBrk="1" hangingPunct="1">
              <a:spcBef>
                <a:spcPct val="35000"/>
              </a:spcBef>
              <a:buFontTx/>
              <a:buNone/>
            </a:pPr>
            <a:r>
              <a:rPr lang="zh-TW" altLang="en-US" sz="2400" b="1" dirty="0" smtClean="0">
                <a:latin typeface="+mj-ea"/>
                <a:ea typeface="+mj-ea"/>
              </a:rPr>
              <a:t>華南保險 董事長</a:t>
            </a:r>
            <a:r>
              <a:rPr lang="zh-CN" altLang="en-US" sz="2400" b="1" dirty="0" smtClean="0">
                <a:latin typeface="+mj-ea"/>
                <a:ea typeface="+mj-ea"/>
              </a:rPr>
              <a:t>  </a:t>
            </a:r>
            <a:r>
              <a:rPr lang="zh-TW" altLang="en-US" sz="2400" b="1" dirty="0" smtClean="0">
                <a:latin typeface="+mj-ea"/>
                <a:ea typeface="+mj-ea"/>
              </a:rPr>
              <a:t>吳崇權</a:t>
            </a:r>
          </a:p>
        </p:txBody>
      </p:sp>
      <p:sp>
        <p:nvSpPr>
          <p:cNvPr id="17411" name="Rectangle 12"/>
          <p:cNvSpPr>
            <a:spLocks noChangeArrowheads="1"/>
          </p:cNvSpPr>
          <p:nvPr/>
        </p:nvSpPr>
        <p:spPr bwMode="auto">
          <a:xfrm>
            <a:off x="395536" y="2996952"/>
            <a:ext cx="7488832" cy="954107"/>
          </a:xfrm>
          <a:prstGeom prst="rect">
            <a:avLst/>
          </a:prstGeom>
          <a:noFill/>
          <a:ln w="9525" algn="ctr">
            <a:noFill/>
            <a:miter lim="800000"/>
            <a:headEnd/>
            <a:tailEnd/>
          </a:ln>
        </p:spPr>
        <p:txBody>
          <a:bodyPr wrap="square">
            <a:spAutoFit/>
          </a:bodyPr>
          <a:lstStyle/>
          <a:p>
            <a:r>
              <a:rPr lang="zh-TW" altLang="en-US" sz="2800" b="1" dirty="0" smtClean="0">
                <a:solidFill>
                  <a:schemeClr val="tx2"/>
                </a:solidFill>
                <a:latin typeface="+mn-ea"/>
                <a:ea typeface="+mn-ea"/>
              </a:rPr>
              <a:t>台灣長照的現況與長照</a:t>
            </a:r>
            <a:r>
              <a:rPr lang="en-US" altLang="zh-TW" sz="2800" b="1" dirty="0" smtClean="0">
                <a:solidFill>
                  <a:schemeClr val="tx2"/>
                </a:solidFill>
                <a:latin typeface="+mn-ea"/>
                <a:ea typeface="+mn-ea"/>
              </a:rPr>
              <a:t>2.0</a:t>
            </a:r>
            <a:r>
              <a:rPr lang="zh-TW" altLang="en-US" sz="2800" b="1" dirty="0" smtClean="0">
                <a:solidFill>
                  <a:schemeClr val="tx2"/>
                </a:solidFill>
                <a:latin typeface="+mn-ea"/>
                <a:ea typeface="+mn-ea"/>
              </a:rPr>
              <a:t>的發展趨勢</a:t>
            </a:r>
            <a:endParaRPr lang="en-US" altLang="zh-TW" sz="2800" b="1" dirty="0" smtClean="0">
              <a:solidFill>
                <a:schemeClr val="tx2"/>
              </a:solidFill>
              <a:latin typeface="+mn-ea"/>
              <a:ea typeface="+mn-ea"/>
            </a:endParaRPr>
          </a:p>
          <a:p>
            <a:r>
              <a:rPr lang="zh-TW" altLang="en-US" sz="2800" b="1" dirty="0" smtClean="0">
                <a:solidFill>
                  <a:schemeClr val="tx2"/>
                </a:solidFill>
                <a:latin typeface="+mn-ea"/>
                <a:ea typeface="+mn-ea"/>
              </a:rPr>
              <a:t>  </a:t>
            </a:r>
            <a:r>
              <a:rPr lang="en-US" altLang="zh-TW" sz="2800" b="1" dirty="0" smtClean="0">
                <a:solidFill>
                  <a:schemeClr val="tx2"/>
                </a:solidFill>
                <a:latin typeface="+mn-ea"/>
                <a:ea typeface="+mn-ea"/>
              </a:rPr>
              <a:t>-</a:t>
            </a:r>
            <a:r>
              <a:rPr lang="zh-TW" altLang="en-US" sz="2800" b="1" dirty="0" smtClean="0">
                <a:solidFill>
                  <a:schemeClr val="tx2"/>
                </a:solidFill>
                <a:latin typeface="+mn-ea"/>
                <a:ea typeface="+mn-ea"/>
              </a:rPr>
              <a:t> 產險業的角色與責任</a:t>
            </a:r>
            <a:endParaRPr lang="zh-TW" altLang="en-US" sz="2800" b="1" dirty="0">
              <a:solidFill>
                <a:schemeClr val="tx2"/>
              </a:solidFill>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90473">
                                            <p:txEl>
                                              <p:pRg st="0" end="0"/>
                                            </p:txEl>
                                          </p:spTgt>
                                        </p:tgtEl>
                                        <p:attrNameLst>
                                          <p:attrName>style.visibility</p:attrName>
                                        </p:attrNameLst>
                                      </p:cBhvr>
                                      <p:to>
                                        <p:strVal val="visible"/>
                                      </p:to>
                                    </p:set>
                                    <p:animEffect transition="in" filter="checkerboard(across)">
                                      <p:cBhvr>
                                        <p:cTn id="7" dur="500"/>
                                        <p:tgtEl>
                                          <p:spTgt spid="19047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90473">
                                            <p:txEl>
                                              <p:pRg st="1" end="1"/>
                                            </p:txEl>
                                          </p:spTgt>
                                        </p:tgtEl>
                                        <p:attrNameLst>
                                          <p:attrName>style.visibility</p:attrName>
                                        </p:attrNameLst>
                                      </p:cBhvr>
                                      <p:to>
                                        <p:strVal val="visible"/>
                                      </p:to>
                                    </p:set>
                                    <p:animEffect transition="in" filter="checkerboard(across)">
                                      <p:cBhvr>
                                        <p:cTn id="10" dur="500"/>
                                        <p:tgtEl>
                                          <p:spTgt spid="19047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7411"/>
                                        </p:tgtEl>
                                        <p:attrNameLst>
                                          <p:attrName>style.visibility</p:attrName>
                                        </p:attrNameLst>
                                      </p:cBhvr>
                                      <p:to>
                                        <p:strVal val="visible"/>
                                      </p:to>
                                    </p:set>
                                    <p:animEffect transition="in" filter="checkerboard(across)">
                                      <p:cBhvr>
                                        <p:cTn id="13" dur="500"/>
                                        <p:tgtEl>
                                          <p:spTgt spid="17411"/>
                                        </p:tgtEl>
                                      </p:cBhvr>
                                    </p:animEffect>
                                  </p:childTnLst>
                                </p:cTn>
                              </p:par>
                              <p:par>
                                <p:cTn id="14" presetID="2" presetClass="entr" presetSubtype="4" fill="hold" grpId="0" nodeType="withEffect">
                                  <p:stCondLst>
                                    <p:cond delay="0"/>
                                  </p:stCondLst>
                                  <p:childTnLst>
                                    <p:set>
                                      <p:cBhvr>
                                        <p:cTn id="15" dur="1" fill="hold">
                                          <p:stCondLst>
                                            <p:cond delay="0"/>
                                          </p:stCondLst>
                                        </p:cTn>
                                        <p:tgtEl>
                                          <p:spTgt spid="190475">
                                            <p:txEl>
                                              <p:pRg st="0" end="0"/>
                                            </p:txEl>
                                          </p:spTgt>
                                        </p:tgtEl>
                                        <p:attrNameLst>
                                          <p:attrName>style.visibility</p:attrName>
                                        </p:attrNameLst>
                                      </p:cBhvr>
                                      <p:to>
                                        <p:strVal val="visible"/>
                                      </p:to>
                                    </p:set>
                                    <p:anim calcmode="lin" valueType="num">
                                      <p:cBhvr additive="base">
                                        <p:cTn id="16" dur="500" fill="hold"/>
                                        <p:tgtEl>
                                          <p:spTgt spid="190475">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904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5" grpId="0" build="p"/>
      <p:bldP spid="174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10</a:t>
            </a:fld>
            <a:endParaRPr lang="en-US" altLang="zh-TW"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eaLnBrk="1" hangingPunct="1"/>
            <a:r>
              <a:rPr lang="zh-TW" altLang="en-US" dirty="0" smtClean="0">
                <a:latin typeface="+mn-ea"/>
              </a:rPr>
              <a:t>產險業之角色與責任</a:t>
            </a:r>
            <a:endParaRPr lang="zh-TW" altLang="en-US" dirty="0" smtClean="0">
              <a:latin typeface="+mj-ea"/>
            </a:endParaRPr>
          </a:p>
        </p:txBody>
      </p:sp>
      <p:sp>
        <p:nvSpPr>
          <p:cNvPr id="19459" name="Rectangle 3"/>
          <p:cNvSpPr>
            <a:spLocks noGrp="1" noChangeArrowheads="1"/>
          </p:cNvSpPr>
          <p:nvPr>
            <p:ph type="body" idx="1"/>
          </p:nvPr>
        </p:nvSpPr>
        <p:spPr>
          <a:xfrm>
            <a:off x="755576" y="1052736"/>
            <a:ext cx="8064822" cy="4933528"/>
          </a:xfrm>
        </p:spPr>
        <p:txBody>
          <a:bodyPr/>
          <a:lstStyle/>
          <a:p>
            <a:pPr eaLnBrk="1" hangingPunct="1">
              <a:lnSpc>
                <a:spcPct val="120000"/>
              </a:lnSpc>
              <a:buNone/>
            </a:pPr>
            <a:r>
              <a:rPr lang="en-US" altLang="zh-TW" b="1" dirty="0" smtClean="0">
                <a:latin typeface="+mn-ea"/>
              </a:rPr>
              <a:t>(</a:t>
            </a:r>
            <a:r>
              <a:rPr lang="zh-TW" altLang="en-US" b="1" dirty="0" smtClean="0">
                <a:latin typeface="+mn-ea"/>
              </a:rPr>
              <a:t>二</a:t>
            </a:r>
            <a:r>
              <a:rPr lang="en-US" altLang="zh-TW" b="1" dirty="0" smtClean="0">
                <a:latin typeface="+mn-ea"/>
              </a:rPr>
              <a:t>)</a:t>
            </a:r>
            <a:r>
              <a:rPr lang="zh-TW" altLang="en-US" b="1" dirty="0" smtClean="0">
                <a:latin typeface="+mn-ea"/>
              </a:rPr>
              <a:t>研發長照服務業綜合責任保險商品，提供長照服務業者全方位之經營保障</a:t>
            </a:r>
            <a:endParaRPr lang="en-US" altLang="zh-TW" b="1" dirty="0" smtClean="0">
              <a:latin typeface="+mn-ea"/>
            </a:endParaRPr>
          </a:p>
          <a:p>
            <a:pPr eaLnBrk="1" hangingPunct="1">
              <a:lnSpc>
                <a:spcPct val="120000"/>
              </a:lnSpc>
              <a:buNone/>
            </a:pPr>
            <a:r>
              <a:rPr lang="zh-TW" altLang="en-US" sz="2400" dirty="0" smtClean="0">
                <a:latin typeface="+mn-ea"/>
              </a:rPr>
              <a:t> </a:t>
            </a:r>
            <a:r>
              <a:rPr lang="en-US" altLang="zh-TW" dirty="0" smtClean="0">
                <a:latin typeface="+mn-ea"/>
              </a:rPr>
              <a:t>2.</a:t>
            </a:r>
            <a:r>
              <a:rPr lang="zh-TW" altLang="en-US" dirty="0" smtClean="0">
                <a:latin typeface="+mn-ea"/>
              </a:rPr>
              <a:t>產險業應研發長照服務業綜合責任保險商品</a:t>
            </a:r>
            <a:endParaRPr lang="en-US" altLang="zh-TW" dirty="0" smtClean="0">
              <a:latin typeface="+mn-ea"/>
            </a:endParaRPr>
          </a:p>
          <a:p>
            <a:pPr eaLnBrk="1" hangingPunct="1">
              <a:lnSpc>
                <a:spcPct val="120000"/>
              </a:lnSpc>
              <a:buNone/>
            </a:pPr>
            <a:endParaRPr lang="en-US" altLang="zh-TW" dirty="0" smtClean="0">
              <a:latin typeface="+mn-ea"/>
            </a:endParaRPr>
          </a:p>
          <a:p>
            <a:pPr eaLnBrk="1" hangingPunct="1">
              <a:lnSpc>
                <a:spcPct val="120000"/>
              </a:lnSpc>
              <a:buNone/>
            </a:pPr>
            <a:r>
              <a:rPr lang="zh-TW" altLang="en-US" dirty="0" smtClean="0">
                <a:latin typeface="+mn-ea"/>
              </a:rPr>
              <a:t> </a:t>
            </a:r>
            <a:endParaRPr lang="en-US" altLang="zh-TW" sz="2400" dirty="0" smtClean="0">
              <a:latin typeface="+mn-ea"/>
            </a:endParaRPr>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zh-TW" altLang="zh-TW" sz="1800" dirty="0" smtClean="0">
              <a:latin typeface="+mn-ea"/>
            </a:endParaRPr>
          </a:p>
          <a:p>
            <a:pPr eaLnBrk="1" hangingPunct="1">
              <a:lnSpc>
                <a:spcPct val="120000"/>
              </a:lnSpc>
              <a:buNone/>
            </a:pPr>
            <a:r>
              <a:rPr lang="zh-TW" altLang="en-US" dirty="0" smtClean="0"/>
              <a:t>  </a:t>
            </a:r>
            <a:endParaRPr lang="zh-TW" altLang="zh-TW" dirty="0"/>
          </a:p>
        </p:txBody>
      </p:sp>
      <p:graphicFrame>
        <p:nvGraphicFramePr>
          <p:cNvPr id="5" name="資料庫圖表 4"/>
          <p:cNvGraphicFramePr/>
          <p:nvPr/>
        </p:nvGraphicFramePr>
        <p:xfrm>
          <a:off x="2195736" y="2852936"/>
          <a:ext cx="4464496"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11</a:t>
            </a:fld>
            <a:endParaRPr lang="en-US" altLang="zh-TW"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eaLnBrk="1" hangingPunct="1"/>
            <a:r>
              <a:rPr lang="zh-TW" altLang="en-US" dirty="0" smtClean="0">
                <a:latin typeface="+mn-ea"/>
              </a:rPr>
              <a:t>產險業之角色與責任</a:t>
            </a:r>
            <a:endParaRPr lang="zh-TW" altLang="en-US" dirty="0" smtClean="0">
              <a:latin typeface="+mj-ea"/>
            </a:endParaRPr>
          </a:p>
        </p:txBody>
      </p:sp>
      <p:sp>
        <p:nvSpPr>
          <p:cNvPr id="19459" name="Rectangle 3"/>
          <p:cNvSpPr>
            <a:spLocks noGrp="1" noChangeArrowheads="1"/>
          </p:cNvSpPr>
          <p:nvPr>
            <p:ph type="body" idx="1"/>
          </p:nvPr>
        </p:nvSpPr>
        <p:spPr>
          <a:xfrm>
            <a:off x="755576" y="1052736"/>
            <a:ext cx="8064822" cy="4933528"/>
          </a:xfrm>
        </p:spPr>
        <p:txBody>
          <a:bodyPr/>
          <a:lstStyle/>
          <a:p>
            <a:pPr eaLnBrk="1" hangingPunct="1">
              <a:lnSpc>
                <a:spcPct val="120000"/>
              </a:lnSpc>
              <a:buNone/>
            </a:pPr>
            <a:r>
              <a:rPr lang="en-US" altLang="zh-TW" b="1" dirty="0" smtClean="0">
                <a:latin typeface="+mn-ea"/>
              </a:rPr>
              <a:t>(</a:t>
            </a:r>
            <a:r>
              <a:rPr lang="zh-TW" altLang="en-US" b="1" dirty="0" smtClean="0">
                <a:latin typeface="+mn-ea"/>
              </a:rPr>
              <a:t>三</a:t>
            </a:r>
            <a:r>
              <a:rPr lang="en-US" altLang="zh-TW" b="1" dirty="0" smtClean="0">
                <a:latin typeface="+mn-ea"/>
              </a:rPr>
              <a:t>)</a:t>
            </a:r>
            <a:r>
              <a:rPr lang="zh-TW" altLang="en-US" b="1" dirty="0" smtClean="0">
                <a:latin typeface="+mn-ea"/>
              </a:rPr>
              <a:t>協助長照服務業者建構風險管理機制，降低意外事故發生率</a:t>
            </a:r>
            <a:endParaRPr lang="en-US" altLang="zh-TW" b="1" dirty="0" smtClean="0">
              <a:latin typeface="+mn-ea"/>
            </a:endParaRPr>
          </a:p>
          <a:p>
            <a:pPr eaLnBrk="1" hangingPunct="1">
              <a:lnSpc>
                <a:spcPct val="120000"/>
              </a:lnSpc>
              <a:buNone/>
            </a:pPr>
            <a:r>
              <a:rPr lang="zh-TW" altLang="en-US" dirty="0" smtClean="0">
                <a:latin typeface="+mn-ea"/>
              </a:rPr>
              <a:t>  產險業應協助長照服務業建構風險管理措施</a:t>
            </a:r>
            <a:endParaRPr lang="en-US" altLang="zh-TW" dirty="0" smtClean="0">
              <a:latin typeface="+mn-ea"/>
            </a:endParaRPr>
          </a:p>
          <a:p>
            <a:pPr eaLnBrk="1" hangingPunct="1">
              <a:lnSpc>
                <a:spcPct val="120000"/>
              </a:lnSpc>
              <a:buNone/>
            </a:pPr>
            <a:r>
              <a:rPr lang="zh-TW" altLang="en-US" dirty="0" smtClean="0">
                <a:latin typeface="+mn-ea"/>
              </a:rPr>
              <a:t> </a:t>
            </a:r>
            <a:endParaRPr lang="en-US" altLang="zh-TW" dirty="0" smtClean="0">
              <a:latin typeface="+mn-ea"/>
            </a:endParaRPr>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zh-TW" altLang="zh-TW" sz="1800" dirty="0" smtClean="0">
              <a:latin typeface="+mn-ea"/>
            </a:endParaRPr>
          </a:p>
          <a:p>
            <a:pPr eaLnBrk="1" hangingPunct="1">
              <a:lnSpc>
                <a:spcPct val="120000"/>
              </a:lnSpc>
              <a:buNone/>
            </a:pPr>
            <a:r>
              <a:rPr lang="zh-TW" altLang="en-US" dirty="0" smtClean="0"/>
              <a:t>  </a:t>
            </a:r>
            <a:endParaRPr lang="zh-TW" altLang="zh-TW" dirty="0"/>
          </a:p>
        </p:txBody>
      </p:sp>
      <p:pic>
        <p:nvPicPr>
          <p:cNvPr id="5" name="圖片 4" descr="risk-mgmt-crop-620x250.jpg"/>
          <p:cNvPicPr>
            <a:picLocks noChangeAspect="1"/>
          </p:cNvPicPr>
          <p:nvPr/>
        </p:nvPicPr>
        <p:blipFill>
          <a:blip r:embed="rId3" cstate="print"/>
          <a:stretch>
            <a:fillRect/>
          </a:stretch>
        </p:blipFill>
        <p:spPr>
          <a:xfrm>
            <a:off x="899592" y="3356992"/>
            <a:ext cx="2952328" cy="18018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向右箭號 5"/>
          <p:cNvSpPr/>
          <p:nvPr/>
        </p:nvSpPr>
        <p:spPr bwMode="auto">
          <a:xfrm>
            <a:off x="4139952" y="4077072"/>
            <a:ext cx="1224136" cy="64807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新細明體" pitchFamily="18" charset="-120"/>
            </a:endParaRPr>
          </a:p>
        </p:txBody>
      </p:sp>
      <p:sp>
        <p:nvSpPr>
          <p:cNvPr id="8" name="圓角矩形 7"/>
          <p:cNvSpPr/>
          <p:nvPr/>
        </p:nvSpPr>
        <p:spPr bwMode="auto">
          <a:xfrm>
            <a:off x="5652120" y="3789040"/>
            <a:ext cx="2808312" cy="1224136"/>
          </a:xfrm>
          <a:prstGeom prst="roundRect">
            <a:avLst/>
          </a:prstGeom>
          <a:solidFill>
            <a:schemeClr val="accent6"/>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2800" b="1" dirty="0" smtClean="0">
                <a:solidFill>
                  <a:schemeClr val="accent3"/>
                </a:solidFill>
                <a:latin typeface="+mn-ea"/>
                <a:ea typeface="+mn-ea"/>
              </a:rPr>
              <a:t>意外事故減少</a:t>
            </a:r>
            <a:endParaRPr lang="en-US" altLang="zh-TW" sz="2800" b="1" dirty="0" smtClean="0">
              <a:solidFill>
                <a:schemeClr val="accent3"/>
              </a:solidFill>
              <a:latin typeface="+mn-ea"/>
              <a:ea typeface="+mn-ea"/>
            </a:endParaRPr>
          </a:p>
          <a:p>
            <a:pPr algn="ctr"/>
            <a:r>
              <a:rPr lang="zh-TW" altLang="en-US" sz="2800" b="1" dirty="0" smtClean="0">
                <a:solidFill>
                  <a:schemeClr val="accent3"/>
                </a:solidFill>
                <a:latin typeface="+mn-ea"/>
                <a:ea typeface="+mn-ea"/>
              </a:rPr>
              <a:t>理賠金支出減少</a:t>
            </a:r>
            <a:endParaRPr kumimoji="1" lang="zh-TW" altLang="en-US" sz="1800" b="1" i="0" u="none" strike="noStrike" cap="none" normalizeH="0" baseline="0" dirty="0" smtClean="0">
              <a:ln>
                <a:noFill/>
              </a:ln>
              <a:solidFill>
                <a:schemeClr val="accent3"/>
              </a:solidFill>
              <a:effectLst/>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12</a:t>
            </a:fld>
            <a:endParaRPr lang="en-US" altLang="zh-TW"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lvl="0"/>
            <a:r>
              <a:rPr lang="zh-TW" altLang="zh-TW" dirty="0" smtClean="0"/>
              <a:t>產險</a:t>
            </a:r>
            <a:r>
              <a:rPr lang="zh-TW" altLang="en-US" dirty="0" smtClean="0"/>
              <a:t>業</a:t>
            </a:r>
            <a:r>
              <a:rPr lang="zh-TW" altLang="zh-TW" dirty="0" smtClean="0"/>
              <a:t>現況</a:t>
            </a:r>
            <a:endParaRPr lang="zh-TW" altLang="zh-TW" dirty="0"/>
          </a:p>
        </p:txBody>
      </p:sp>
      <p:sp>
        <p:nvSpPr>
          <p:cNvPr id="19459" name="Rectangle 3"/>
          <p:cNvSpPr>
            <a:spLocks noGrp="1" noChangeArrowheads="1"/>
          </p:cNvSpPr>
          <p:nvPr>
            <p:ph type="body" idx="1"/>
          </p:nvPr>
        </p:nvSpPr>
        <p:spPr>
          <a:xfrm>
            <a:off x="755576" y="1052736"/>
            <a:ext cx="7416750" cy="4573488"/>
          </a:xfrm>
        </p:spPr>
        <p:txBody>
          <a:bodyPr/>
          <a:lstStyle/>
          <a:p>
            <a:pPr lvl="0">
              <a:buNone/>
            </a:pPr>
            <a:r>
              <a:rPr lang="en-US" altLang="zh-TW" b="1" dirty="0" smtClean="0"/>
              <a:t>(</a:t>
            </a:r>
            <a:r>
              <a:rPr lang="zh-TW" altLang="en-US" b="1" dirty="0" smtClean="0"/>
              <a:t>一</a:t>
            </a:r>
            <a:r>
              <a:rPr lang="en-US" altLang="zh-TW" b="1" dirty="0" smtClean="0"/>
              <a:t>)</a:t>
            </a:r>
            <a:r>
              <a:rPr lang="zh-TW" altLang="zh-TW" b="1" dirty="0" smtClean="0"/>
              <a:t>公共意外責任險</a:t>
            </a:r>
          </a:p>
          <a:p>
            <a:pPr>
              <a:buNone/>
            </a:pPr>
            <a:r>
              <a:rPr lang="en-US" altLang="zh-TW" dirty="0" smtClean="0"/>
              <a:t>1.</a:t>
            </a:r>
            <a:r>
              <a:rPr lang="zh-TW" altLang="zh-TW" dirty="0" smtClean="0"/>
              <a:t>僅要求機構住宿式長照機構投保相關保險</a:t>
            </a:r>
            <a:r>
              <a:rPr lang="zh-TW" altLang="en-US" dirty="0" smtClean="0"/>
              <a:t>。</a:t>
            </a:r>
            <a:endParaRPr lang="zh-TW" altLang="zh-TW" dirty="0" smtClean="0"/>
          </a:p>
          <a:p>
            <a:pPr>
              <a:buNone/>
            </a:pPr>
            <a:r>
              <a:rPr lang="zh-TW" altLang="en-US" sz="2400" dirty="0" smtClean="0">
                <a:latin typeface="+mn-ea"/>
              </a:rPr>
              <a:t>   </a:t>
            </a:r>
            <a:r>
              <a:rPr lang="en-US" altLang="zh-TW" sz="2400" dirty="0" smtClean="0">
                <a:latin typeface="+mn-ea"/>
              </a:rPr>
              <a:t>-</a:t>
            </a:r>
            <a:r>
              <a:rPr lang="zh-TW" altLang="zh-TW" sz="2400" dirty="0" smtClean="0">
                <a:latin typeface="+mn-ea"/>
              </a:rPr>
              <a:t>居家式、社區式、機構住宿式皆應該投保</a:t>
            </a:r>
          </a:p>
          <a:p>
            <a:pPr>
              <a:buNone/>
            </a:pPr>
            <a:r>
              <a:rPr lang="en-US" altLang="zh-TW" dirty="0" smtClean="0"/>
              <a:t>2.</a:t>
            </a:r>
            <a:r>
              <a:rPr lang="zh-TW" altLang="zh-TW" dirty="0" smtClean="0"/>
              <a:t>僅要求長照機構投保，但無法達到保障服務使用者生命安全目的，且長照服務法</a:t>
            </a:r>
            <a:r>
              <a:rPr lang="en-US" altLang="zh-TW" dirty="0" smtClean="0"/>
              <a:t>34</a:t>
            </a:r>
            <a:r>
              <a:rPr lang="zh-TW" altLang="zh-TW" dirty="0" smtClean="0"/>
              <a:t>條，未就未投保之機構，處以罰則之相關規定</a:t>
            </a:r>
            <a:r>
              <a:rPr lang="zh-TW" altLang="en-US" dirty="0" smtClean="0"/>
              <a:t>。</a:t>
            </a:r>
            <a:endParaRPr lang="zh-TW" altLang="zh-TW" dirty="0" smtClean="0"/>
          </a:p>
          <a:p>
            <a:pPr>
              <a:buNone/>
            </a:pPr>
            <a:r>
              <a:rPr lang="zh-TW" altLang="en-US" sz="2400" dirty="0" smtClean="0"/>
              <a:t>    </a:t>
            </a:r>
            <a:r>
              <a:rPr lang="en-US" altLang="zh-TW" sz="2400" dirty="0" smtClean="0"/>
              <a:t>-</a:t>
            </a:r>
            <a:r>
              <a:rPr lang="zh-TW" altLang="zh-TW" sz="2400" dirty="0" smtClean="0"/>
              <a:t>長照機構員</a:t>
            </a:r>
            <a:r>
              <a:rPr lang="zh-TW" altLang="en-US" sz="2400" dirty="0" smtClean="0"/>
              <a:t>工應投保</a:t>
            </a:r>
            <a:r>
              <a:rPr lang="zh-TW" altLang="zh-TW" sz="2400" dirty="0" smtClean="0"/>
              <a:t>雇主責任險</a:t>
            </a:r>
          </a:p>
          <a:p>
            <a:pPr>
              <a:buNone/>
            </a:pPr>
            <a:r>
              <a:rPr lang="zh-TW" altLang="en-US" sz="2400" dirty="0" smtClean="0"/>
              <a:t>    </a:t>
            </a:r>
            <a:r>
              <a:rPr lang="en-US" altLang="zh-TW" sz="2400" dirty="0" smtClean="0"/>
              <a:t>-</a:t>
            </a:r>
            <a:r>
              <a:rPr lang="zh-TW" altLang="zh-TW" sz="2400" dirty="0" smtClean="0"/>
              <a:t>使用服務者</a:t>
            </a:r>
            <a:r>
              <a:rPr lang="zh-TW" altLang="en-US" sz="2400" dirty="0" smtClean="0"/>
              <a:t>應投保</a:t>
            </a:r>
            <a:r>
              <a:rPr lang="zh-TW" altLang="zh-TW" sz="2400" dirty="0" smtClean="0"/>
              <a:t>照顧過失責任險</a:t>
            </a:r>
          </a:p>
          <a:p>
            <a:pPr>
              <a:buNone/>
            </a:pPr>
            <a:r>
              <a:rPr lang="zh-TW" altLang="en-US" sz="2400" dirty="0" smtClean="0"/>
              <a:t>    </a:t>
            </a:r>
            <a:r>
              <a:rPr lang="en-US" altLang="zh-TW" sz="2400" dirty="0" smtClean="0"/>
              <a:t>-</a:t>
            </a:r>
            <a:r>
              <a:rPr lang="zh-TW" altLang="zh-TW" sz="2400" dirty="0" smtClean="0"/>
              <a:t>親友訪客</a:t>
            </a:r>
            <a:r>
              <a:rPr lang="zh-TW" altLang="en-US" sz="2400" dirty="0" smtClean="0"/>
              <a:t>應投保</a:t>
            </a:r>
            <a:r>
              <a:rPr lang="zh-TW" altLang="zh-TW" sz="2400" dirty="0" smtClean="0"/>
              <a:t>公共意外責任險</a:t>
            </a:r>
            <a:endParaRPr lang="zh-TW" altLang="zh-TW"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13</a:t>
            </a:fld>
            <a:endParaRPr lang="en-US" altLang="zh-TW" dirty="0"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eaLnBrk="1" hangingPunct="1"/>
            <a:r>
              <a:rPr lang="zh-TW" altLang="zh-TW" dirty="0" smtClean="0"/>
              <a:t>產險</a:t>
            </a:r>
            <a:r>
              <a:rPr lang="zh-TW" altLang="en-US" dirty="0" smtClean="0"/>
              <a:t>業</a:t>
            </a:r>
            <a:r>
              <a:rPr lang="zh-TW" altLang="zh-TW" dirty="0" smtClean="0"/>
              <a:t>現況</a:t>
            </a:r>
            <a:endParaRPr lang="zh-TW" altLang="en-US" dirty="0" smtClean="0">
              <a:latin typeface="微軟正黑體" pitchFamily="34" charset="-120"/>
              <a:ea typeface="微軟正黑體" pitchFamily="34" charset="-120"/>
            </a:endParaRPr>
          </a:p>
        </p:txBody>
      </p:sp>
      <p:sp>
        <p:nvSpPr>
          <p:cNvPr id="19459" name="Rectangle 3"/>
          <p:cNvSpPr>
            <a:spLocks noGrp="1" noChangeArrowheads="1"/>
          </p:cNvSpPr>
          <p:nvPr>
            <p:ph type="body" idx="1"/>
          </p:nvPr>
        </p:nvSpPr>
        <p:spPr>
          <a:xfrm>
            <a:off x="683568" y="1052736"/>
            <a:ext cx="7704856" cy="4861520"/>
          </a:xfrm>
        </p:spPr>
        <p:txBody>
          <a:bodyPr/>
          <a:lstStyle/>
          <a:p>
            <a:pPr lvl="0">
              <a:buNone/>
            </a:pPr>
            <a:r>
              <a:rPr lang="en-US" altLang="zh-TW" b="1" dirty="0" smtClean="0"/>
              <a:t>(</a:t>
            </a:r>
            <a:r>
              <a:rPr lang="zh-TW" altLang="en-US" b="1" dirty="0" smtClean="0"/>
              <a:t>二</a:t>
            </a:r>
            <a:r>
              <a:rPr lang="en-US" altLang="zh-TW" b="1" dirty="0" smtClean="0"/>
              <a:t>)</a:t>
            </a:r>
            <a:r>
              <a:rPr lang="zh-TW" altLang="zh-TW" b="1" dirty="0" smtClean="0"/>
              <a:t>安養事業責任附加條款</a:t>
            </a:r>
            <a:endParaRPr lang="en-US" altLang="zh-TW" b="1" dirty="0" smtClean="0"/>
          </a:p>
          <a:p>
            <a:pPr lvl="0">
              <a:buFont typeface="Wingdings" pitchFamily="2" charset="2"/>
              <a:buChar char="Ø"/>
            </a:pPr>
            <a:endParaRPr lang="en-US" altLang="zh-TW" dirty="0" smtClean="0"/>
          </a:p>
          <a:p>
            <a:pPr lvl="0">
              <a:buFont typeface="Wingdings" pitchFamily="2" charset="2"/>
              <a:buChar char="Ø"/>
            </a:pPr>
            <a:endParaRPr lang="en-US" altLang="zh-TW" dirty="0" smtClean="0"/>
          </a:p>
          <a:p>
            <a:pPr lvl="0">
              <a:buFont typeface="Wingdings" pitchFamily="2" charset="2"/>
              <a:buChar char="Ø"/>
            </a:pPr>
            <a:endParaRPr lang="en-US" altLang="zh-TW" dirty="0" smtClean="0"/>
          </a:p>
          <a:p>
            <a:pPr lvl="0">
              <a:buFont typeface="Wingdings" pitchFamily="2" charset="2"/>
              <a:buChar char="Ø"/>
            </a:pPr>
            <a:endParaRPr lang="en-US" altLang="zh-TW" dirty="0" smtClean="0"/>
          </a:p>
          <a:p>
            <a:pPr lvl="0">
              <a:buFont typeface="Wingdings" pitchFamily="2" charset="2"/>
              <a:buChar char="Ø"/>
            </a:pPr>
            <a:endParaRPr lang="en-US" altLang="zh-TW" dirty="0" smtClean="0"/>
          </a:p>
          <a:p>
            <a:pPr lvl="0">
              <a:buFont typeface="Wingdings" pitchFamily="2" charset="2"/>
              <a:buChar char="Ø"/>
            </a:pPr>
            <a:endParaRPr lang="en-US" altLang="zh-TW" dirty="0" smtClean="0"/>
          </a:p>
          <a:p>
            <a:pPr>
              <a:buNone/>
            </a:pPr>
            <a:endParaRPr lang="en-US" altLang="zh-TW" sz="1800" b="1" dirty="0" smtClean="0">
              <a:latin typeface="+mn-ea"/>
            </a:endParaRPr>
          </a:p>
          <a:p>
            <a:pPr>
              <a:buNone/>
            </a:pPr>
            <a:endParaRPr lang="en-US" altLang="zh-TW" sz="1800" b="1" dirty="0" smtClean="0">
              <a:latin typeface="+mn-ea"/>
            </a:endParaRPr>
          </a:p>
          <a:p>
            <a:pPr lvl="0">
              <a:buFont typeface="Wingdings" pitchFamily="2" charset="2"/>
              <a:buChar char="Ø"/>
            </a:pPr>
            <a:endParaRPr lang="zh-TW" altLang="zh-TW" dirty="0" smtClean="0"/>
          </a:p>
        </p:txBody>
      </p:sp>
      <p:graphicFrame>
        <p:nvGraphicFramePr>
          <p:cNvPr id="10" name="表格 9"/>
          <p:cNvGraphicFramePr>
            <a:graphicFrameLocks noGrp="1"/>
          </p:cNvGraphicFramePr>
          <p:nvPr/>
        </p:nvGraphicFramePr>
        <p:xfrm>
          <a:off x="755577" y="1700808"/>
          <a:ext cx="7416824" cy="4002752"/>
        </p:xfrm>
        <a:graphic>
          <a:graphicData uri="http://schemas.openxmlformats.org/drawingml/2006/table">
            <a:tbl>
              <a:tblPr firstRow="1" bandRow="1">
                <a:tableStyleId>{93296810-A885-4BE3-A3E7-6D5BEEA58F35}</a:tableStyleId>
              </a:tblPr>
              <a:tblGrid>
                <a:gridCol w="981548"/>
                <a:gridCol w="6435276"/>
              </a:tblGrid>
              <a:tr h="2448272">
                <a:tc>
                  <a:txBody>
                    <a:bodyPr/>
                    <a:lstStyle/>
                    <a:p>
                      <a:pPr algn="ctr"/>
                      <a:r>
                        <a:rPr lang="en-US" altLang="zh-TW" sz="2800" dirty="0" smtClean="0">
                          <a:solidFill>
                            <a:schemeClr val="bg1"/>
                          </a:solidFill>
                          <a:latin typeface="+mn-ea"/>
                          <a:ea typeface="+mn-ea"/>
                        </a:rPr>
                        <a:t>A</a:t>
                      </a:r>
                      <a:endParaRPr lang="zh-TW" altLang="en-US" sz="2800" dirty="0">
                        <a:solidFill>
                          <a:schemeClr val="bg1"/>
                        </a:solidFill>
                        <a:latin typeface="+mn-ea"/>
                        <a:ea typeface="+mn-ea"/>
                      </a:endParaRPr>
                    </a:p>
                  </a:txBody>
                  <a:tcPr anchor="ctr"/>
                </a:tc>
                <a:tc>
                  <a:txBody>
                    <a:bodyPr/>
                    <a:lstStyle/>
                    <a:p>
                      <a:r>
                        <a:rPr lang="en-US" altLang="zh-TW" sz="2400" b="0" dirty="0" smtClean="0">
                          <a:solidFill>
                            <a:schemeClr val="tx1"/>
                          </a:solidFill>
                          <a:latin typeface="+mn-ea"/>
                          <a:ea typeface="+mn-ea"/>
                        </a:rPr>
                        <a:t>1.</a:t>
                      </a:r>
                      <a:r>
                        <a:rPr lang="zh-TW" altLang="en-US" sz="2400" b="0" dirty="0" smtClean="0">
                          <a:solidFill>
                            <a:schemeClr val="tx1"/>
                          </a:solidFill>
                          <a:latin typeface="+mn-ea"/>
                          <a:ea typeface="+mn-ea"/>
                        </a:rPr>
                        <a:t>被保險人或其受僱人於從事對被養護人之餵食過程中，因疏忽或過失所致被養護人體傷或死亡。</a:t>
                      </a:r>
                      <a:endParaRPr lang="en-US" altLang="zh-TW" sz="2400" b="0" dirty="0" smtClean="0">
                        <a:solidFill>
                          <a:schemeClr val="tx1"/>
                        </a:solidFill>
                        <a:latin typeface="+mn-ea"/>
                        <a:ea typeface="+mn-ea"/>
                      </a:endParaRPr>
                    </a:p>
                    <a:p>
                      <a:r>
                        <a:rPr lang="en-US" altLang="zh-TW" sz="2400" b="0" dirty="0" smtClean="0">
                          <a:solidFill>
                            <a:schemeClr val="tx1"/>
                          </a:solidFill>
                          <a:latin typeface="+mn-ea"/>
                          <a:ea typeface="+mn-ea"/>
                        </a:rPr>
                        <a:t>2.</a:t>
                      </a:r>
                      <a:r>
                        <a:rPr lang="zh-TW" altLang="en-US" sz="2400" b="0" dirty="0" smtClean="0">
                          <a:solidFill>
                            <a:schemeClr val="tx1"/>
                          </a:solidFill>
                          <a:latin typeface="+mn-ea"/>
                          <a:ea typeface="+mn-ea"/>
                        </a:rPr>
                        <a:t>被保險人或其受僱人陪同被養護人離開保險契約所載經營業務處所從事活動時所發生之意外事故。</a:t>
                      </a:r>
                      <a:endParaRPr lang="en-US" altLang="zh-TW" sz="2400" b="0" dirty="0" smtClean="0">
                        <a:solidFill>
                          <a:schemeClr val="tx1"/>
                        </a:solidFill>
                        <a:latin typeface="+mn-ea"/>
                        <a:ea typeface="+mn-ea"/>
                      </a:endParaRPr>
                    </a:p>
                  </a:txBody>
                  <a:tcPr>
                    <a:solidFill>
                      <a:srgbClr val="C5CFFF"/>
                    </a:solidFill>
                  </a:tcPr>
                </a:tc>
              </a:tr>
              <a:tr h="1512168">
                <a:tc>
                  <a:txBody>
                    <a:bodyPr/>
                    <a:lstStyle/>
                    <a:p>
                      <a:pPr algn="ctr"/>
                      <a:r>
                        <a:rPr lang="en-US" altLang="zh-TW" sz="2800" b="1" kern="1200" dirty="0" smtClean="0">
                          <a:solidFill>
                            <a:schemeClr val="bg1"/>
                          </a:solidFill>
                          <a:latin typeface="+mn-ea"/>
                          <a:ea typeface="+mn-ea"/>
                          <a:cs typeface="+mn-cs"/>
                        </a:rPr>
                        <a:t>B</a:t>
                      </a:r>
                    </a:p>
                  </a:txBody>
                  <a:tcPr anchor="ctr">
                    <a:solidFill>
                      <a:schemeClr val="accent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dirty="0" smtClean="0">
                          <a:latin typeface="+mn-ea"/>
                          <a:ea typeface="+mn-ea"/>
                        </a:rPr>
                        <a:t>被保險人於主保險契約所載營業處所內發生火災、爆炸事故或食物中毒，致被養護人遭受體傷或死亡，依法應負賠償責任而受賠償請求時。</a:t>
                      </a:r>
                      <a:endParaRPr lang="en-US" altLang="zh-TW" sz="24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2400" dirty="0" smtClean="0"/>
                    </a:p>
                  </a:txBody>
                  <a:tcPr>
                    <a:solidFill>
                      <a:srgbClr val="C5CFF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14</a:t>
            </a:fld>
            <a:endParaRPr lang="en-US" altLang="zh-TW" dirty="0"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eaLnBrk="1" hangingPunct="1"/>
            <a:r>
              <a:rPr lang="zh-TW" altLang="zh-TW" dirty="0" smtClean="0"/>
              <a:t>產險</a:t>
            </a:r>
            <a:r>
              <a:rPr lang="zh-TW" altLang="en-US" dirty="0" smtClean="0"/>
              <a:t>業</a:t>
            </a:r>
            <a:r>
              <a:rPr lang="zh-TW" altLang="zh-TW" dirty="0" smtClean="0"/>
              <a:t>現況</a:t>
            </a:r>
            <a:endParaRPr lang="zh-TW" altLang="en-US" dirty="0" smtClean="0">
              <a:latin typeface="微軟正黑體" pitchFamily="34" charset="-120"/>
              <a:ea typeface="微軟正黑體" pitchFamily="34" charset="-120"/>
            </a:endParaRPr>
          </a:p>
        </p:txBody>
      </p:sp>
      <p:sp>
        <p:nvSpPr>
          <p:cNvPr id="19459" name="Rectangle 3"/>
          <p:cNvSpPr>
            <a:spLocks noGrp="1" noChangeArrowheads="1"/>
          </p:cNvSpPr>
          <p:nvPr>
            <p:ph type="body" idx="1"/>
          </p:nvPr>
        </p:nvSpPr>
        <p:spPr>
          <a:xfrm>
            <a:off x="683568" y="1052736"/>
            <a:ext cx="7704856" cy="4861520"/>
          </a:xfrm>
        </p:spPr>
        <p:txBody>
          <a:bodyPr/>
          <a:lstStyle/>
          <a:p>
            <a:pPr lvl="0">
              <a:buNone/>
            </a:pPr>
            <a:r>
              <a:rPr lang="en-US" altLang="zh-TW" b="1" dirty="0" smtClean="0"/>
              <a:t>(</a:t>
            </a:r>
            <a:r>
              <a:rPr lang="zh-TW" altLang="en-US" b="1" dirty="0" smtClean="0"/>
              <a:t>三</a:t>
            </a:r>
            <a:r>
              <a:rPr lang="en-US" altLang="zh-TW" b="1" dirty="0" smtClean="0"/>
              <a:t>)</a:t>
            </a:r>
            <a:r>
              <a:rPr lang="zh-TW" altLang="zh-TW" b="1" dirty="0" smtClean="0"/>
              <a:t>照顧服務員責任附加條款</a:t>
            </a:r>
            <a:endParaRPr lang="en-US" altLang="zh-TW" b="1" dirty="0" smtClean="0"/>
          </a:p>
          <a:p>
            <a:pPr lvl="0">
              <a:buFont typeface="Wingdings" pitchFamily="2" charset="2"/>
              <a:buChar char="Ø"/>
            </a:pPr>
            <a:endParaRPr lang="en-US" altLang="zh-TW" dirty="0" smtClean="0"/>
          </a:p>
          <a:p>
            <a:pPr lvl="0">
              <a:buFont typeface="Wingdings" pitchFamily="2" charset="2"/>
              <a:buChar char="Ø"/>
            </a:pPr>
            <a:endParaRPr lang="en-US" altLang="zh-TW" dirty="0" smtClean="0"/>
          </a:p>
          <a:p>
            <a:pPr lvl="0">
              <a:buFont typeface="Wingdings" pitchFamily="2" charset="2"/>
              <a:buChar char="Ø"/>
            </a:pPr>
            <a:endParaRPr lang="en-US" altLang="zh-TW" dirty="0" smtClean="0"/>
          </a:p>
          <a:p>
            <a:pPr lvl="0">
              <a:buFont typeface="Wingdings" pitchFamily="2" charset="2"/>
              <a:buChar char="Ø"/>
            </a:pPr>
            <a:endParaRPr lang="en-US" altLang="zh-TW" dirty="0" smtClean="0"/>
          </a:p>
          <a:p>
            <a:pPr lvl="0">
              <a:buFont typeface="Wingdings" pitchFamily="2" charset="2"/>
              <a:buChar char="Ø"/>
            </a:pPr>
            <a:endParaRPr lang="en-US" altLang="zh-TW" dirty="0" smtClean="0"/>
          </a:p>
          <a:p>
            <a:pPr lvl="0">
              <a:buFont typeface="Wingdings" pitchFamily="2" charset="2"/>
              <a:buChar char="Ø"/>
            </a:pPr>
            <a:endParaRPr lang="en-US" altLang="zh-TW" dirty="0" smtClean="0"/>
          </a:p>
          <a:p>
            <a:pPr>
              <a:buNone/>
            </a:pPr>
            <a:endParaRPr lang="en-US" altLang="zh-TW" sz="1800" b="1" dirty="0" smtClean="0">
              <a:latin typeface="+mn-ea"/>
            </a:endParaRPr>
          </a:p>
          <a:p>
            <a:pPr>
              <a:buNone/>
            </a:pPr>
            <a:endParaRPr lang="en-US" altLang="zh-TW" sz="1800" b="1" dirty="0" smtClean="0">
              <a:latin typeface="+mn-ea"/>
            </a:endParaRPr>
          </a:p>
          <a:p>
            <a:pPr lvl="0">
              <a:buFont typeface="Wingdings" pitchFamily="2" charset="2"/>
              <a:buChar char="Ø"/>
            </a:pPr>
            <a:endParaRPr lang="zh-TW" altLang="zh-TW" dirty="0" smtClean="0"/>
          </a:p>
        </p:txBody>
      </p:sp>
      <p:graphicFrame>
        <p:nvGraphicFramePr>
          <p:cNvPr id="10" name="表格 9"/>
          <p:cNvGraphicFramePr>
            <a:graphicFrameLocks noGrp="1"/>
          </p:cNvGraphicFramePr>
          <p:nvPr/>
        </p:nvGraphicFramePr>
        <p:xfrm>
          <a:off x="755577" y="1700808"/>
          <a:ext cx="7416824" cy="3792448"/>
        </p:xfrm>
        <a:graphic>
          <a:graphicData uri="http://schemas.openxmlformats.org/drawingml/2006/table">
            <a:tbl>
              <a:tblPr firstRow="1" bandRow="1">
                <a:tableStyleId>{93296810-A885-4BE3-A3E7-6D5BEEA58F35}</a:tableStyleId>
              </a:tblPr>
              <a:tblGrid>
                <a:gridCol w="981548"/>
                <a:gridCol w="6435276"/>
              </a:tblGrid>
              <a:tr h="1872208">
                <a:tc>
                  <a:txBody>
                    <a:bodyPr/>
                    <a:lstStyle/>
                    <a:p>
                      <a:pPr algn="ctr"/>
                      <a:r>
                        <a:rPr lang="en-US" altLang="zh-TW" sz="2800" dirty="0" smtClean="0">
                          <a:solidFill>
                            <a:schemeClr val="bg1"/>
                          </a:solidFill>
                          <a:latin typeface="+mn-ea"/>
                          <a:ea typeface="+mn-ea"/>
                        </a:rPr>
                        <a:t>A</a:t>
                      </a:r>
                      <a:endParaRPr lang="zh-TW" altLang="en-US" sz="2800" dirty="0">
                        <a:solidFill>
                          <a:schemeClr val="bg1"/>
                        </a:solidFill>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0" dirty="0" smtClean="0">
                          <a:solidFill>
                            <a:schemeClr val="tx1"/>
                          </a:solidFill>
                          <a:latin typeface="+mn-ea"/>
                          <a:ea typeface="+mn-ea"/>
                        </a:rPr>
                        <a:t>被保險人之照顧服務員於本保險契約所載之服務區域內執行照顧服務時發生意外事故，致被照顧人體傷或死亡，依法應由被保險人負賠償責任而受賠償請求時。</a:t>
                      </a:r>
                      <a:endParaRPr lang="en-US" altLang="zh-TW" sz="2400" b="0" dirty="0" smtClean="0">
                        <a:solidFill>
                          <a:schemeClr val="tx1"/>
                        </a:solidFill>
                        <a:latin typeface="+mn-ea"/>
                        <a:ea typeface="+mn-ea"/>
                      </a:endParaRPr>
                    </a:p>
                  </a:txBody>
                  <a:tcPr>
                    <a:solidFill>
                      <a:srgbClr val="C5CFFF"/>
                    </a:solidFill>
                  </a:tcPr>
                </a:tc>
              </a:tr>
              <a:tr h="1512168">
                <a:tc>
                  <a:txBody>
                    <a:bodyPr/>
                    <a:lstStyle/>
                    <a:p>
                      <a:pPr algn="ctr"/>
                      <a:r>
                        <a:rPr lang="en-US" altLang="zh-TW" sz="2800" b="1" kern="1200" smtClean="0">
                          <a:solidFill>
                            <a:schemeClr val="bg1"/>
                          </a:solidFill>
                          <a:latin typeface="+mn-ea"/>
                          <a:ea typeface="+mn-ea"/>
                          <a:cs typeface="+mn-cs"/>
                        </a:rPr>
                        <a:t>B</a:t>
                      </a:r>
                      <a:endParaRPr lang="en-US" altLang="zh-TW" sz="2800" b="1" kern="1200" dirty="0" smtClean="0">
                        <a:solidFill>
                          <a:schemeClr val="bg1"/>
                        </a:solidFill>
                        <a:latin typeface="+mn-ea"/>
                        <a:ea typeface="+mn-ea"/>
                        <a:cs typeface="+mn-cs"/>
                      </a:endParaRPr>
                    </a:p>
                  </a:txBody>
                  <a:tcPr anchor="ctr">
                    <a:solidFill>
                      <a:schemeClr val="accent6"/>
                    </a:solidFill>
                  </a:tcPr>
                </a:tc>
                <a:tc>
                  <a:txBody>
                    <a:bodyPr/>
                    <a:lstStyle/>
                    <a:p>
                      <a:r>
                        <a:rPr lang="zh-TW" altLang="en-US" sz="2400" b="0" dirty="0" smtClean="0"/>
                        <a:t>被保險人之列名約聘照顧服務員於本附加條款有效期間內，於看護區域內或轉診期間（每次不得超過１５天） 執行看護工作時發生意外事故，致被看護人體傷或死亡，依法應負賠償責任，而受賠償請求時。</a:t>
                      </a:r>
                    </a:p>
                  </a:txBody>
                  <a:tcPr>
                    <a:solidFill>
                      <a:srgbClr val="C5CFF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15</a:t>
            </a:fld>
            <a:endParaRPr lang="en-US" altLang="zh-TW" dirty="0"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eaLnBrk="1" hangingPunct="1"/>
            <a:r>
              <a:rPr lang="zh-TW" altLang="zh-TW" dirty="0" smtClean="0"/>
              <a:t>產險</a:t>
            </a:r>
            <a:r>
              <a:rPr lang="zh-TW" altLang="en-US" dirty="0" smtClean="0"/>
              <a:t>業</a:t>
            </a:r>
            <a:r>
              <a:rPr lang="zh-TW" altLang="zh-TW" dirty="0" smtClean="0"/>
              <a:t>現況</a:t>
            </a:r>
            <a:endParaRPr lang="zh-TW" altLang="en-US" dirty="0" smtClean="0">
              <a:latin typeface="微軟正黑體" pitchFamily="34" charset="-120"/>
              <a:ea typeface="微軟正黑體" pitchFamily="34" charset="-120"/>
            </a:endParaRPr>
          </a:p>
        </p:txBody>
      </p:sp>
      <p:sp>
        <p:nvSpPr>
          <p:cNvPr id="19459" name="Rectangle 3"/>
          <p:cNvSpPr>
            <a:spLocks noGrp="1" noChangeArrowheads="1"/>
          </p:cNvSpPr>
          <p:nvPr>
            <p:ph type="body" idx="1"/>
          </p:nvPr>
        </p:nvSpPr>
        <p:spPr>
          <a:xfrm>
            <a:off x="755576" y="1052736"/>
            <a:ext cx="8136904" cy="4717504"/>
          </a:xfrm>
        </p:spPr>
        <p:txBody>
          <a:bodyPr/>
          <a:lstStyle/>
          <a:p>
            <a:pPr lvl="0">
              <a:buNone/>
            </a:pPr>
            <a:r>
              <a:rPr lang="en-US" altLang="zh-TW" b="1" dirty="0" smtClean="0"/>
              <a:t>(</a:t>
            </a:r>
            <a:r>
              <a:rPr lang="zh-TW" altLang="en-US" b="1" dirty="0" smtClean="0"/>
              <a:t>四</a:t>
            </a:r>
            <a:r>
              <a:rPr lang="en-US" altLang="zh-TW" b="1" dirty="0" smtClean="0"/>
              <a:t>)</a:t>
            </a:r>
            <a:r>
              <a:rPr lang="zh-TW" altLang="en-US" b="1" dirty="0" smtClean="0"/>
              <a:t>老人及身心障礙福利機構綜合責任保險</a:t>
            </a:r>
            <a:endParaRPr lang="en-US" altLang="zh-TW" b="1" dirty="0" smtClean="0"/>
          </a:p>
          <a:p>
            <a:pPr lvl="0">
              <a:buNone/>
            </a:pPr>
            <a:endParaRPr lang="en-US" altLang="zh-TW" b="1" dirty="0" smtClean="0">
              <a:solidFill>
                <a:schemeClr val="tx2"/>
              </a:solidFill>
            </a:endParaRPr>
          </a:p>
          <a:p>
            <a:pPr lvl="0">
              <a:buNone/>
            </a:pPr>
            <a:endParaRPr lang="en-US" altLang="zh-TW" dirty="0" smtClean="0"/>
          </a:p>
          <a:p>
            <a:pPr lvl="0"/>
            <a:endParaRPr lang="en-US" altLang="zh-TW" dirty="0" smtClean="0"/>
          </a:p>
          <a:p>
            <a:pPr lvl="0"/>
            <a:endParaRPr lang="en-US" altLang="zh-TW" dirty="0" smtClean="0"/>
          </a:p>
          <a:p>
            <a:pPr lvl="0"/>
            <a:endParaRPr lang="en-US" altLang="zh-TW" dirty="0" smtClean="0"/>
          </a:p>
          <a:p>
            <a:pPr lvl="0"/>
            <a:endParaRPr lang="en-US" altLang="zh-TW" dirty="0" smtClean="0"/>
          </a:p>
          <a:p>
            <a:pPr lvl="0"/>
            <a:endParaRPr lang="en-US" altLang="zh-TW" sz="1400" dirty="0" smtClean="0">
              <a:latin typeface="+mn-ea"/>
            </a:endParaRPr>
          </a:p>
          <a:p>
            <a:pPr>
              <a:buNone/>
            </a:pPr>
            <a:endParaRPr lang="en-US" altLang="zh-TW" sz="1800" dirty="0" smtClean="0">
              <a:latin typeface="+mn-ea"/>
            </a:endParaRPr>
          </a:p>
          <a:p>
            <a:pPr lvl="0"/>
            <a:endParaRPr lang="zh-TW" altLang="zh-TW" dirty="0" smtClean="0"/>
          </a:p>
          <a:p>
            <a:pPr eaLnBrk="1" hangingPunct="1">
              <a:lnSpc>
                <a:spcPct val="120000"/>
              </a:lnSpc>
              <a:buFont typeface="Wingdings" pitchFamily="2" charset="2"/>
              <a:buChar char="Ø"/>
            </a:pPr>
            <a:endParaRPr lang="en-US" altLang="zh-TW" b="1" dirty="0" smtClean="0">
              <a:latin typeface="Arial" charset="0"/>
            </a:endParaRPr>
          </a:p>
        </p:txBody>
      </p:sp>
      <p:graphicFrame>
        <p:nvGraphicFramePr>
          <p:cNvPr id="5" name="表格 4"/>
          <p:cNvGraphicFramePr>
            <a:graphicFrameLocks noGrp="1"/>
          </p:cNvGraphicFramePr>
          <p:nvPr/>
        </p:nvGraphicFramePr>
        <p:xfrm>
          <a:off x="899592" y="1772816"/>
          <a:ext cx="7560840" cy="4785360"/>
        </p:xfrm>
        <a:graphic>
          <a:graphicData uri="http://schemas.openxmlformats.org/drawingml/2006/table">
            <a:tbl>
              <a:tblPr firstRow="1" bandRow="1">
                <a:tableStyleId>{93296810-A885-4BE3-A3E7-6D5BEEA58F35}</a:tableStyleId>
              </a:tblPr>
              <a:tblGrid>
                <a:gridCol w="1247905"/>
                <a:gridCol w="6312935"/>
              </a:tblGrid>
              <a:tr h="4464496">
                <a:tc>
                  <a:txBody>
                    <a:bodyPr/>
                    <a:lstStyle/>
                    <a:p>
                      <a:pPr lvl="0">
                        <a:buNone/>
                      </a:pPr>
                      <a:r>
                        <a:rPr lang="zh-TW" altLang="en-US" sz="2800" b="1" dirty="0" smtClean="0"/>
                        <a:t>老 </a:t>
                      </a:r>
                      <a:endParaRPr lang="en-US" altLang="zh-TW" sz="2800" b="1" dirty="0" smtClean="0"/>
                    </a:p>
                    <a:p>
                      <a:pPr lvl="0">
                        <a:buNone/>
                      </a:pPr>
                      <a:r>
                        <a:rPr lang="zh-TW" altLang="en-US" sz="2800" b="1" dirty="0" smtClean="0"/>
                        <a:t>人</a:t>
                      </a:r>
                      <a:endParaRPr lang="en-US" altLang="zh-TW" sz="2800" b="1" dirty="0" smtClean="0"/>
                    </a:p>
                    <a:p>
                      <a:pPr lvl="0">
                        <a:buNone/>
                      </a:pPr>
                      <a:r>
                        <a:rPr lang="zh-TW" altLang="en-US" sz="2800" b="1" dirty="0" smtClean="0"/>
                        <a:t>及 綜</a:t>
                      </a:r>
                      <a:endParaRPr lang="en-US" altLang="zh-TW" sz="2800" b="1" dirty="0" smtClean="0"/>
                    </a:p>
                    <a:p>
                      <a:pPr lvl="0">
                        <a:buNone/>
                      </a:pPr>
                      <a:r>
                        <a:rPr lang="zh-TW" altLang="en-US" sz="2800" b="1" dirty="0" smtClean="0"/>
                        <a:t>身 合</a:t>
                      </a:r>
                      <a:endParaRPr lang="en-US" altLang="zh-TW" sz="2800" b="1" dirty="0" smtClean="0"/>
                    </a:p>
                    <a:p>
                      <a:pPr lvl="0">
                        <a:buNone/>
                      </a:pPr>
                      <a:r>
                        <a:rPr lang="zh-TW" altLang="en-US" sz="2800" b="1" dirty="0" smtClean="0"/>
                        <a:t>心 責</a:t>
                      </a:r>
                      <a:endParaRPr lang="en-US" altLang="zh-TW" sz="2800" b="1" dirty="0" smtClean="0"/>
                    </a:p>
                    <a:p>
                      <a:pPr lvl="0">
                        <a:buNone/>
                      </a:pPr>
                      <a:r>
                        <a:rPr lang="zh-TW" altLang="en-US" sz="2800" b="1" dirty="0" smtClean="0"/>
                        <a:t>障 任</a:t>
                      </a:r>
                      <a:endParaRPr lang="en-US" altLang="zh-TW" sz="2800" b="1" dirty="0" smtClean="0"/>
                    </a:p>
                    <a:p>
                      <a:pPr lvl="0">
                        <a:buNone/>
                      </a:pPr>
                      <a:r>
                        <a:rPr lang="zh-TW" altLang="en-US" sz="2800" b="1" dirty="0" smtClean="0"/>
                        <a:t>礙 保</a:t>
                      </a:r>
                      <a:endParaRPr lang="en-US" altLang="zh-TW" sz="2800" b="1" dirty="0" smtClean="0"/>
                    </a:p>
                    <a:p>
                      <a:pPr lvl="0">
                        <a:buNone/>
                      </a:pPr>
                      <a:r>
                        <a:rPr lang="zh-TW" altLang="en-US" sz="2800" b="1" dirty="0" smtClean="0"/>
                        <a:t>福 險</a:t>
                      </a:r>
                      <a:endParaRPr lang="en-US" altLang="zh-TW" sz="2800" b="1" dirty="0" smtClean="0"/>
                    </a:p>
                    <a:p>
                      <a:pPr lvl="0">
                        <a:buNone/>
                      </a:pPr>
                      <a:r>
                        <a:rPr lang="zh-TW" altLang="en-US" sz="2800" b="1" dirty="0" smtClean="0"/>
                        <a:t>利</a:t>
                      </a:r>
                      <a:endParaRPr lang="en-US" altLang="zh-TW" sz="2800" b="1" dirty="0" smtClean="0"/>
                    </a:p>
                    <a:p>
                      <a:pPr lvl="0">
                        <a:buNone/>
                      </a:pPr>
                      <a:r>
                        <a:rPr lang="zh-TW" altLang="en-US" sz="2800" b="1" dirty="0" smtClean="0"/>
                        <a:t>機</a:t>
                      </a:r>
                      <a:endParaRPr lang="en-US" altLang="zh-TW" sz="2800" b="1" dirty="0" smtClean="0"/>
                    </a:p>
                    <a:p>
                      <a:pPr lvl="0">
                        <a:buNone/>
                      </a:pPr>
                      <a:r>
                        <a:rPr lang="zh-TW" altLang="en-US" sz="2800" b="1" dirty="0" smtClean="0"/>
                        <a:t>構</a:t>
                      </a:r>
                      <a:endParaRPr lang="en-US" altLang="zh-TW" sz="2800" b="1" dirty="0" smtClean="0"/>
                    </a:p>
                  </a:txBody>
                  <a:tcPr anchor="ctr"/>
                </a:tc>
                <a:tc>
                  <a:txBody>
                    <a:bodyPr/>
                    <a:lstStyle/>
                    <a:p>
                      <a:pPr>
                        <a:buNone/>
                      </a:pPr>
                      <a:r>
                        <a:rPr lang="zh-TW" altLang="en-US" sz="2400" b="0" dirty="0" smtClean="0">
                          <a:solidFill>
                            <a:schemeClr val="tx1"/>
                          </a:solidFill>
                          <a:latin typeface="+mn-ea"/>
                        </a:rPr>
                        <a:t>一、</a:t>
                      </a:r>
                      <a:r>
                        <a:rPr lang="zh-TW" altLang="en-US" sz="2400" b="0" i="0" u="sng" dirty="0" smtClean="0">
                          <a:solidFill>
                            <a:schemeClr val="tx1"/>
                          </a:solidFill>
                          <a:latin typeface="+mn-ea"/>
                        </a:rPr>
                        <a:t>公共意外責任</a:t>
                      </a:r>
                      <a:r>
                        <a:rPr lang="zh-TW" altLang="en-US" sz="2400" b="0" dirty="0" smtClean="0">
                          <a:solidFill>
                            <a:schemeClr val="tx1"/>
                          </a:solidFill>
                          <a:latin typeface="+mn-ea"/>
                        </a:rPr>
                        <a:t>： </a:t>
                      </a:r>
                      <a:endParaRPr lang="en-US" altLang="zh-TW" sz="2400" b="0" dirty="0" smtClean="0">
                        <a:solidFill>
                          <a:schemeClr val="tx1"/>
                        </a:solidFill>
                        <a:latin typeface="+mn-ea"/>
                      </a:endParaRPr>
                    </a:p>
                    <a:p>
                      <a:pPr>
                        <a:buNone/>
                      </a:pPr>
                      <a:r>
                        <a:rPr lang="en-US" altLang="zh-TW" sz="2400" b="0" dirty="0" smtClean="0">
                          <a:solidFill>
                            <a:schemeClr val="tx1"/>
                          </a:solidFill>
                          <a:latin typeface="+mn-ea"/>
                        </a:rPr>
                        <a:t>(</a:t>
                      </a:r>
                      <a:r>
                        <a:rPr lang="zh-TW" altLang="en-US" sz="2400" b="0" dirty="0" smtClean="0">
                          <a:solidFill>
                            <a:schemeClr val="tx1"/>
                          </a:solidFill>
                          <a:latin typeface="+mn-ea"/>
                        </a:rPr>
                        <a:t>一）被保險人營業處所之建築物、電梯、通道、儀器或其他設施所發生之意外事故。</a:t>
                      </a:r>
                      <a:endParaRPr lang="en-US" altLang="zh-TW" sz="2400" b="0" dirty="0" smtClean="0">
                        <a:solidFill>
                          <a:schemeClr val="tx1"/>
                        </a:solidFill>
                        <a:latin typeface="+mn-ea"/>
                      </a:endParaRPr>
                    </a:p>
                    <a:p>
                      <a:pPr>
                        <a:buNone/>
                      </a:pPr>
                      <a:r>
                        <a:rPr lang="en-US" altLang="zh-TW" sz="2400" b="0" dirty="0" smtClean="0">
                          <a:solidFill>
                            <a:schemeClr val="tx1"/>
                          </a:solidFill>
                          <a:latin typeface="+mn-ea"/>
                        </a:rPr>
                        <a:t>(</a:t>
                      </a:r>
                      <a:r>
                        <a:rPr lang="zh-TW" altLang="en-US" sz="2400" b="0" dirty="0" smtClean="0">
                          <a:solidFill>
                            <a:schemeClr val="tx1"/>
                          </a:solidFill>
                          <a:latin typeface="+mn-ea"/>
                        </a:rPr>
                        <a:t>二）被保險人或其受僱人在執行職務時或於提供住宿服務、復健服務、生活照顧服務、膳食服務、社交活動服務及日間照顧服務之過程中，因疏忽或過失所致第三人體傷或死亡。</a:t>
                      </a:r>
                      <a:endParaRPr lang="en-US" altLang="zh-TW" sz="2400" b="0" dirty="0" smtClean="0">
                        <a:solidFill>
                          <a:schemeClr val="tx1"/>
                        </a:solidFill>
                        <a:latin typeface="+mn-ea"/>
                      </a:endParaRPr>
                    </a:p>
                    <a:p>
                      <a:pPr>
                        <a:buNone/>
                      </a:pPr>
                      <a:endParaRPr lang="en-US" altLang="zh-TW" sz="2400" b="0" dirty="0" smtClean="0">
                        <a:solidFill>
                          <a:schemeClr val="tx1"/>
                        </a:solidFill>
                        <a:latin typeface="+mn-ea"/>
                      </a:endParaRPr>
                    </a:p>
                    <a:p>
                      <a:pPr>
                        <a:buNone/>
                      </a:pPr>
                      <a:r>
                        <a:rPr lang="zh-TW" altLang="en-US" sz="2400" b="0" dirty="0" smtClean="0">
                          <a:solidFill>
                            <a:schemeClr val="tx1"/>
                          </a:solidFill>
                          <a:latin typeface="+mn-ea"/>
                        </a:rPr>
                        <a:t>二、</a:t>
                      </a:r>
                      <a:r>
                        <a:rPr lang="zh-TW" altLang="en-US" sz="2400" b="0" u="sng" dirty="0" smtClean="0">
                          <a:solidFill>
                            <a:schemeClr val="tx1"/>
                          </a:solidFill>
                          <a:latin typeface="+mn-ea"/>
                        </a:rPr>
                        <a:t>醫護服務過失責任</a:t>
                      </a:r>
                      <a:r>
                        <a:rPr lang="zh-TW" altLang="en-US" sz="2400" b="0" dirty="0" smtClean="0">
                          <a:solidFill>
                            <a:schemeClr val="tx1"/>
                          </a:solidFill>
                          <a:latin typeface="+mn-ea"/>
                        </a:rPr>
                        <a:t>：</a:t>
                      </a:r>
                      <a:endParaRPr lang="en-US" altLang="zh-TW" sz="2400" b="0" dirty="0" smtClean="0">
                        <a:solidFill>
                          <a:schemeClr val="tx1"/>
                        </a:solidFill>
                        <a:latin typeface="+mn-ea"/>
                      </a:endParaRPr>
                    </a:p>
                    <a:p>
                      <a:pPr>
                        <a:buNone/>
                      </a:pPr>
                      <a:r>
                        <a:rPr lang="zh-TW" altLang="en-US" sz="2400" b="0" dirty="0" smtClean="0">
                          <a:solidFill>
                            <a:schemeClr val="tx1"/>
                          </a:solidFill>
                          <a:latin typeface="+mn-ea"/>
                        </a:rPr>
                        <a:t>被保險人之專業人員在營業處所內提供醫護服務時，因過失、錯誤或疏漏而違反其業務上應盡之責任，直接引致第三人體傷或死亡之事故。</a:t>
                      </a:r>
                      <a:endParaRPr lang="en-US" altLang="zh-TW" sz="2400" b="0" dirty="0" smtClean="0">
                        <a:solidFill>
                          <a:schemeClr val="tx1"/>
                        </a:solidFill>
                        <a:latin typeface="+mn-ea"/>
                      </a:endParaRPr>
                    </a:p>
                  </a:txBody>
                  <a:tcPr>
                    <a:solidFill>
                      <a:srgbClr val="C5CFF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16</a:t>
            </a:fld>
            <a:endParaRPr lang="en-US" altLang="zh-TW" dirty="0"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lvl="0"/>
            <a:r>
              <a:rPr lang="zh-TW" altLang="zh-TW" dirty="0" smtClean="0"/>
              <a:t>相關新聞</a:t>
            </a:r>
            <a:endParaRPr lang="zh-TW" altLang="zh-TW" dirty="0"/>
          </a:p>
        </p:txBody>
      </p:sp>
      <p:sp>
        <p:nvSpPr>
          <p:cNvPr id="19459" name="Rectangle 3"/>
          <p:cNvSpPr>
            <a:spLocks noGrp="1" noChangeArrowheads="1"/>
          </p:cNvSpPr>
          <p:nvPr>
            <p:ph type="body" idx="1"/>
          </p:nvPr>
        </p:nvSpPr>
        <p:spPr>
          <a:xfrm>
            <a:off x="755576" y="1052736"/>
            <a:ext cx="6940550" cy="5112568"/>
          </a:xfrm>
        </p:spPr>
        <p:txBody>
          <a:bodyPr/>
          <a:lstStyle/>
          <a:p>
            <a:pPr lvl="0">
              <a:buFont typeface="Wingdings" pitchFamily="2" charset="2"/>
              <a:buChar char="u"/>
            </a:pPr>
            <a:r>
              <a:rPr lang="zh-TW" altLang="zh-TW" b="1" u="sng" dirty="0" smtClean="0">
                <a:latin typeface="+mn-ea"/>
              </a:rPr>
              <a:t>金管會力爭 年金、長照險納六月稅改</a:t>
            </a:r>
            <a:endParaRPr lang="zh-TW" altLang="zh-TW" b="1" dirty="0" smtClean="0">
              <a:latin typeface="+mn-ea"/>
            </a:endParaRPr>
          </a:p>
          <a:p>
            <a:pPr>
              <a:buNone/>
            </a:pPr>
            <a:r>
              <a:rPr lang="zh-TW" altLang="en-US" sz="2000" dirty="0" smtClean="0">
                <a:latin typeface="+mn-ea"/>
              </a:rPr>
              <a:t>   </a:t>
            </a:r>
            <a:endParaRPr lang="en-US" altLang="zh-TW" sz="2000" dirty="0" smtClean="0">
              <a:latin typeface="+mn-ea"/>
            </a:endParaRPr>
          </a:p>
          <a:p>
            <a:pPr>
              <a:buNone/>
            </a:pPr>
            <a:r>
              <a:rPr lang="zh-TW" altLang="en-US" sz="2400" dirty="0" smtClean="0">
                <a:latin typeface="+mn-ea"/>
              </a:rPr>
              <a:t>  </a:t>
            </a:r>
            <a:r>
              <a:rPr lang="zh-TW" altLang="zh-TW" sz="2400" dirty="0" smtClean="0">
                <a:latin typeface="+mn-ea"/>
              </a:rPr>
              <a:t>金管會建議針對年金險和長照險，各新增一個</a:t>
            </a:r>
            <a:r>
              <a:rPr lang="zh-TW" altLang="en-US" sz="2400" dirty="0" smtClean="0">
                <a:latin typeface="+mn-ea"/>
              </a:rPr>
              <a:t>  </a:t>
            </a:r>
            <a:r>
              <a:rPr lang="en-US" altLang="zh-TW" sz="2400" dirty="0" smtClean="0">
                <a:latin typeface="+mn-ea"/>
              </a:rPr>
              <a:t>1.2</a:t>
            </a:r>
            <a:r>
              <a:rPr lang="zh-TW" altLang="zh-TW" sz="2400" dirty="0" smtClean="0">
                <a:latin typeface="+mn-ea"/>
              </a:rPr>
              <a:t>萬元扣除額，或兩個加起來有一個</a:t>
            </a:r>
            <a:r>
              <a:rPr lang="en-US" altLang="zh-TW" sz="2400" dirty="0" smtClean="0">
                <a:latin typeface="+mn-ea"/>
              </a:rPr>
              <a:t>2.4</a:t>
            </a:r>
            <a:r>
              <a:rPr lang="zh-TW" altLang="zh-TW" sz="2400" dirty="0" smtClean="0">
                <a:latin typeface="+mn-ea"/>
              </a:rPr>
              <a:t>萬元扣除額，亦或各給</a:t>
            </a:r>
            <a:r>
              <a:rPr lang="en-US" altLang="zh-TW" sz="2400" dirty="0" smtClean="0">
                <a:latin typeface="+mn-ea"/>
              </a:rPr>
              <a:t>2.4</a:t>
            </a:r>
            <a:r>
              <a:rPr lang="zh-TW" altLang="zh-TW" sz="2400" dirty="0" smtClean="0">
                <a:latin typeface="+mn-ea"/>
              </a:rPr>
              <a:t>萬元扣除額，讓民眾購買適格年金和長照險商品時可獲得扣除額，藉此鼓勵民眾利用商業保險轉嫁老後風險。</a:t>
            </a:r>
            <a:endParaRPr lang="en-US" altLang="zh-TW" sz="2400" dirty="0" smtClean="0">
              <a:latin typeface="+mn-ea"/>
            </a:endParaRPr>
          </a:p>
          <a:p>
            <a:pPr>
              <a:buNone/>
            </a:pPr>
            <a:endParaRPr lang="en-US" altLang="zh-TW" sz="2000" dirty="0" smtClean="0">
              <a:latin typeface="+mn-ea"/>
            </a:endParaRPr>
          </a:p>
          <a:p>
            <a:pPr lvl="0">
              <a:buNone/>
            </a:pPr>
            <a:r>
              <a:rPr lang="zh-TW" altLang="en-US" sz="1800" b="1" dirty="0" smtClean="0">
                <a:latin typeface="+mn-ea"/>
              </a:rPr>
              <a:t>  </a:t>
            </a:r>
            <a:endParaRPr lang="en-US" altLang="zh-TW" sz="1800" b="1" dirty="0" smtClean="0">
              <a:latin typeface="+mn-ea"/>
            </a:endParaRPr>
          </a:p>
          <a:p>
            <a:pPr lvl="0">
              <a:buNone/>
            </a:pPr>
            <a:endParaRPr lang="en-US" altLang="zh-TW" sz="1800" b="1" dirty="0" smtClean="0">
              <a:latin typeface="+mn-ea"/>
            </a:endParaRPr>
          </a:p>
          <a:p>
            <a:pPr lvl="0">
              <a:buNone/>
            </a:pPr>
            <a:endParaRPr lang="en-US" altLang="zh-TW" sz="1400" dirty="0" smtClean="0">
              <a:latin typeface="+mn-ea"/>
            </a:endParaRPr>
          </a:p>
          <a:p>
            <a:pPr lvl="0">
              <a:buNone/>
            </a:pPr>
            <a:r>
              <a:rPr lang="en-US" altLang="zh-TW" sz="1400" dirty="0" smtClean="0">
                <a:latin typeface="+mn-ea"/>
              </a:rPr>
              <a:t>	</a:t>
            </a:r>
          </a:p>
          <a:p>
            <a:pPr lvl="0">
              <a:buNone/>
            </a:pPr>
            <a:r>
              <a:rPr lang="zh-TW" altLang="en-US" sz="1400" dirty="0" smtClean="0">
                <a:latin typeface="+mn-ea"/>
              </a:rPr>
              <a:t>   </a:t>
            </a:r>
            <a:endParaRPr lang="en-US" altLang="zh-TW" sz="1400" dirty="0" smtClean="0">
              <a:latin typeface="+mn-ea"/>
            </a:endParaRPr>
          </a:p>
          <a:p>
            <a:pPr lvl="0">
              <a:buNone/>
            </a:pPr>
            <a:endParaRPr lang="en-US" altLang="zh-TW" sz="1400" dirty="0" smtClean="0">
              <a:latin typeface="+mn-ea"/>
            </a:endParaRPr>
          </a:p>
          <a:p>
            <a:pPr lvl="0">
              <a:buNone/>
            </a:pPr>
            <a:r>
              <a:rPr lang="zh-TW" altLang="en-US" sz="1400" dirty="0" smtClean="0">
                <a:latin typeface="+mn-ea"/>
              </a:rPr>
              <a:t>     </a:t>
            </a:r>
            <a:r>
              <a:rPr lang="zh-TW" altLang="zh-TW" sz="1400" dirty="0" smtClean="0">
                <a:latin typeface="+mn-ea"/>
              </a:rPr>
              <a:t>資料來源</a:t>
            </a:r>
            <a:r>
              <a:rPr lang="en-US" altLang="zh-TW" sz="1400" dirty="0" smtClean="0">
                <a:latin typeface="+mn-ea"/>
              </a:rPr>
              <a:t>:</a:t>
            </a:r>
            <a:r>
              <a:rPr lang="zh-TW" altLang="en-US" sz="1400" dirty="0" smtClean="0">
                <a:latin typeface="+mn-ea"/>
              </a:rPr>
              <a:t>工商時報</a:t>
            </a:r>
            <a:r>
              <a:rPr lang="zh-TW" altLang="zh-TW" sz="1400" dirty="0" smtClean="0">
                <a:latin typeface="+mn-ea"/>
              </a:rPr>
              <a:t>金管會力爭 年金、長照險納六月稅改</a:t>
            </a:r>
            <a:r>
              <a:rPr lang="en-US" altLang="zh-TW" sz="1400" dirty="0" smtClean="0">
                <a:latin typeface="+mn-ea"/>
              </a:rPr>
              <a:t>,2018</a:t>
            </a:r>
            <a:r>
              <a:rPr lang="zh-TW" altLang="zh-TW" sz="1400" dirty="0" smtClean="0">
                <a:latin typeface="+mn-ea"/>
              </a:rPr>
              <a:t>年</a:t>
            </a:r>
            <a:r>
              <a:rPr lang="en-US" altLang="zh-TW" sz="1400" dirty="0" smtClean="0">
                <a:latin typeface="+mn-ea"/>
              </a:rPr>
              <a:t>2</a:t>
            </a:r>
            <a:r>
              <a:rPr lang="zh-TW" altLang="zh-TW" sz="1400" dirty="0" smtClean="0">
                <a:latin typeface="+mn-ea"/>
              </a:rPr>
              <a:t>月</a:t>
            </a:r>
            <a:r>
              <a:rPr lang="en-US" altLang="zh-TW" sz="1400" dirty="0" smtClean="0">
                <a:latin typeface="+mn-ea"/>
              </a:rPr>
              <a:t>10</a:t>
            </a:r>
            <a:r>
              <a:rPr lang="zh-TW" altLang="zh-TW" sz="1400" dirty="0" smtClean="0">
                <a:latin typeface="+mn-ea"/>
              </a:rPr>
              <a:t>日。</a:t>
            </a:r>
          </a:p>
          <a:p>
            <a:pPr>
              <a:buNone/>
            </a:pPr>
            <a:endParaRPr lang="en-US" altLang="zh-TW" sz="2000" dirty="0" smtClean="0">
              <a:latin typeface="+mn-ea"/>
              <a:hlinkClick r:id="rId3"/>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17</a:t>
            </a:fld>
            <a:endParaRPr lang="en-US" altLang="zh-TW"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lvl="0"/>
            <a:r>
              <a:rPr lang="zh-TW" altLang="zh-TW" dirty="0" smtClean="0"/>
              <a:t>相關新聞</a:t>
            </a:r>
            <a:endParaRPr lang="zh-TW" altLang="zh-TW" dirty="0"/>
          </a:p>
        </p:txBody>
      </p:sp>
      <p:sp>
        <p:nvSpPr>
          <p:cNvPr id="19459" name="Rectangle 3"/>
          <p:cNvSpPr>
            <a:spLocks noGrp="1" noChangeArrowheads="1"/>
          </p:cNvSpPr>
          <p:nvPr>
            <p:ph type="body" idx="1"/>
          </p:nvPr>
        </p:nvSpPr>
        <p:spPr>
          <a:xfrm>
            <a:off x="755576" y="1052736"/>
            <a:ext cx="6940550" cy="5184576"/>
          </a:xfrm>
        </p:spPr>
        <p:txBody>
          <a:bodyPr/>
          <a:lstStyle/>
          <a:p>
            <a:pPr lvl="0">
              <a:buFont typeface="Wingdings" pitchFamily="2" charset="2"/>
              <a:buChar char="u"/>
            </a:pPr>
            <a:r>
              <a:rPr lang="zh-TW" altLang="zh-TW" b="1" u="sng" dirty="0" smtClean="0"/>
              <a:t>長照機構投保草案預告 每人身體傷亡理賠</a:t>
            </a:r>
            <a:r>
              <a:rPr lang="en-US" altLang="zh-TW" b="1" u="sng" dirty="0" smtClean="0"/>
              <a:t>200</a:t>
            </a:r>
            <a:r>
              <a:rPr lang="zh-TW" altLang="zh-TW" b="1" u="sng" dirty="0" smtClean="0"/>
              <a:t>萬</a:t>
            </a:r>
            <a:endParaRPr lang="zh-TW" altLang="zh-TW" b="1" dirty="0" smtClean="0"/>
          </a:p>
          <a:p>
            <a:pPr>
              <a:buNone/>
            </a:pPr>
            <a:r>
              <a:rPr lang="zh-TW" altLang="en-US" sz="2000" dirty="0" smtClean="0">
                <a:latin typeface="+mn-ea"/>
              </a:rPr>
              <a:t>   </a:t>
            </a:r>
            <a:endParaRPr lang="en-US" altLang="zh-TW" sz="2000" dirty="0" smtClean="0">
              <a:latin typeface="+mn-ea"/>
            </a:endParaRPr>
          </a:p>
          <a:p>
            <a:pPr>
              <a:buNone/>
            </a:pPr>
            <a:r>
              <a:rPr lang="zh-TW" altLang="en-US" sz="2400" dirty="0" smtClean="0"/>
              <a:t>     </a:t>
            </a:r>
            <a:r>
              <a:rPr lang="zh-TW" altLang="zh-TW" sz="2400" dirty="0" smtClean="0"/>
              <a:t>衛福部日前預告長照機構投保公共意外責任險草案，擬規定每一人身體傷亡保險金</a:t>
            </a:r>
            <a:r>
              <a:rPr lang="en-US" altLang="zh-TW" sz="2400" dirty="0" smtClean="0"/>
              <a:t>200</a:t>
            </a:r>
            <a:r>
              <a:rPr lang="zh-TW" altLang="zh-TW" sz="2400" dirty="0" smtClean="0"/>
              <a:t>萬元，每一事故財產損失</a:t>
            </a:r>
            <a:r>
              <a:rPr lang="en-US" altLang="zh-TW" sz="2400" dirty="0" smtClean="0"/>
              <a:t>200</a:t>
            </a:r>
            <a:r>
              <a:rPr lang="zh-TW" altLang="zh-TW" sz="2400" dirty="0" smtClean="0"/>
              <a:t>萬元。</a:t>
            </a:r>
          </a:p>
          <a:p>
            <a:pPr>
              <a:buNone/>
            </a:pPr>
            <a:r>
              <a:rPr lang="zh-TW" altLang="en-US" sz="2400" u="sng" dirty="0" smtClean="0">
                <a:hlinkClick r:id="rId3"/>
              </a:rPr>
              <a:t> </a:t>
            </a:r>
            <a:endParaRPr lang="en-US" altLang="zh-TW" sz="2400" u="sng" dirty="0" smtClean="0">
              <a:hlinkClick r:id="rId3"/>
            </a:endParaRPr>
          </a:p>
          <a:p>
            <a:pPr lvl="0">
              <a:buNone/>
            </a:pPr>
            <a:r>
              <a:rPr lang="zh-TW" altLang="en-US" sz="1800" b="1" dirty="0" smtClean="0">
                <a:latin typeface="+mn-ea"/>
              </a:rPr>
              <a:t>   </a:t>
            </a:r>
            <a:endParaRPr lang="en-US" altLang="zh-TW" sz="1800" b="1" dirty="0" smtClean="0">
              <a:latin typeface="+mn-ea"/>
            </a:endParaRPr>
          </a:p>
          <a:p>
            <a:pPr lvl="0">
              <a:buNone/>
            </a:pPr>
            <a:endParaRPr lang="en-US" altLang="zh-TW" sz="1800" b="1" dirty="0" smtClean="0">
              <a:latin typeface="+mn-ea"/>
            </a:endParaRPr>
          </a:p>
          <a:p>
            <a:pPr lvl="0">
              <a:buNone/>
            </a:pPr>
            <a:endParaRPr lang="en-US" altLang="zh-TW" sz="1800" b="1" dirty="0" smtClean="0">
              <a:latin typeface="+mn-ea"/>
            </a:endParaRPr>
          </a:p>
          <a:p>
            <a:pPr lvl="0">
              <a:buNone/>
            </a:pPr>
            <a:endParaRPr lang="en-US" altLang="zh-TW" sz="1800" b="1" dirty="0" smtClean="0">
              <a:latin typeface="+mn-ea"/>
            </a:endParaRPr>
          </a:p>
          <a:p>
            <a:pPr lvl="0">
              <a:buNone/>
            </a:pPr>
            <a:r>
              <a:rPr lang="en-US" altLang="zh-TW" sz="1400" dirty="0" smtClean="0">
                <a:latin typeface="+mn-ea"/>
              </a:rPr>
              <a:t>	</a:t>
            </a:r>
          </a:p>
          <a:p>
            <a:pPr lvl="0">
              <a:buNone/>
            </a:pPr>
            <a:endParaRPr lang="en-US" altLang="zh-TW" sz="1400" dirty="0" smtClean="0">
              <a:latin typeface="+mn-ea"/>
            </a:endParaRPr>
          </a:p>
          <a:p>
            <a:pPr lvl="0">
              <a:buNone/>
            </a:pPr>
            <a:r>
              <a:rPr lang="zh-TW" altLang="en-US" sz="1400" dirty="0" smtClean="0">
                <a:latin typeface="+mn-ea"/>
              </a:rPr>
              <a:t>    </a:t>
            </a:r>
            <a:r>
              <a:rPr lang="zh-TW" altLang="zh-TW" sz="1400" dirty="0" smtClean="0">
                <a:latin typeface="+mn-ea"/>
              </a:rPr>
              <a:t>資料來源</a:t>
            </a:r>
            <a:r>
              <a:rPr lang="en-US" altLang="zh-TW" sz="1400" dirty="0" smtClean="0">
                <a:latin typeface="+mn-ea"/>
              </a:rPr>
              <a:t>:</a:t>
            </a:r>
            <a:r>
              <a:rPr lang="zh-TW" altLang="en-US" sz="1400" dirty="0" smtClean="0">
                <a:latin typeface="+mn-ea"/>
              </a:rPr>
              <a:t>現代保險雜誌</a:t>
            </a:r>
            <a:r>
              <a:rPr lang="zh-TW" altLang="zh-TW" sz="1400" dirty="0" smtClean="0">
                <a:latin typeface="+mn-ea"/>
              </a:rPr>
              <a:t>照機構投保草案預告</a:t>
            </a:r>
            <a:r>
              <a:rPr lang="en-US" altLang="zh-TW" sz="1400" dirty="0" smtClean="0">
                <a:latin typeface="+mn-ea"/>
              </a:rPr>
              <a:t>,2018</a:t>
            </a:r>
            <a:r>
              <a:rPr lang="zh-TW" altLang="zh-TW" sz="1400" dirty="0" smtClean="0">
                <a:latin typeface="+mn-ea"/>
              </a:rPr>
              <a:t>年</a:t>
            </a:r>
            <a:r>
              <a:rPr lang="en-US" altLang="zh-TW" sz="1400" dirty="0" smtClean="0">
                <a:latin typeface="+mn-ea"/>
              </a:rPr>
              <a:t>2</a:t>
            </a:r>
            <a:r>
              <a:rPr lang="zh-TW" altLang="zh-TW" sz="1400" dirty="0" smtClean="0">
                <a:latin typeface="+mn-ea"/>
              </a:rPr>
              <a:t>月</a:t>
            </a:r>
            <a:r>
              <a:rPr lang="en-US" altLang="zh-TW" sz="1400" dirty="0" smtClean="0">
                <a:latin typeface="+mn-ea"/>
              </a:rPr>
              <a:t>12</a:t>
            </a:r>
            <a:r>
              <a:rPr lang="zh-TW" altLang="zh-TW" sz="1400" dirty="0" smtClean="0">
                <a:latin typeface="+mn-ea"/>
              </a:rPr>
              <a:t>日。</a:t>
            </a:r>
            <a:endParaRPr lang="en-US" altLang="zh-TW" sz="1400" dirty="0" smtClean="0">
              <a:latin typeface="+mn-ea"/>
              <a:hlinkClick r:id="rId3"/>
            </a:endParaRPr>
          </a:p>
          <a:p>
            <a:pPr>
              <a:buNone/>
            </a:pPr>
            <a:r>
              <a:rPr lang="zh-TW" altLang="en-US" sz="1800" b="1" dirty="0" smtClean="0">
                <a:latin typeface="+mn-ea"/>
                <a:hlinkClick r:id="rId3"/>
              </a:rPr>
              <a:t>      </a:t>
            </a:r>
            <a:endParaRPr lang="en-US" altLang="zh-TW" sz="1800" b="1" dirty="0" smtClean="0">
              <a:latin typeface="+mn-ea"/>
              <a:hlinkClick r:id="rId3"/>
            </a:endParaRPr>
          </a:p>
          <a:p>
            <a:pPr>
              <a:buNone/>
            </a:pPr>
            <a:r>
              <a:rPr lang="zh-TW" altLang="en-US" sz="2400" dirty="0" smtClean="0">
                <a:hlinkClick r:id="rId3"/>
              </a:rPr>
              <a:t>     </a:t>
            </a:r>
            <a:endParaRPr lang="en-US" altLang="zh-TW" b="1" dirty="0" smtClean="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18</a:t>
            </a:fld>
            <a:endParaRPr lang="en-US" altLang="zh-TW"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lvl="0"/>
            <a:r>
              <a:rPr lang="zh-TW" altLang="zh-TW" dirty="0" smtClean="0"/>
              <a:t>相關新聞</a:t>
            </a:r>
            <a:endParaRPr lang="zh-TW" altLang="zh-TW" dirty="0"/>
          </a:p>
        </p:txBody>
      </p:sp>
      <p:sp>
        <p:nvSpPr>
          <p:cNvPr id="19459" name="Rectangle 3"/>
          <p:cNvSpPr>
            <a:spLocks noGrp="1" noChangeArrowheads="1"/>
          </p:cNvSpPr>
          <p:nvPr>
            <p:ph type="body" idx="1"/>
          </p:nvPr>
        </p:nvSpPr>
        <p:spPr>
          <a:xfrm>
            <a:off x="755576" y="1052736"/>
            <a:ext cx="8064896" cy="5616624"/>
          </a:xfrm>
        </p:spPr>
        <p:txBody>
          <a:bodyPr/>
          <a:lstStyle/>
          <a:p>
            <a:pPr lvl="0">
              <a:buFont typeface="Wingdings" pitchFamily="2" charset="2"/>
              <a:buChar char="u"/>
            </a:pPr>
            <a:r>
              <a:rPr lang="zh-TW" altLang="zh-TW" b="1" u="sng" dirty="0" smtClean="0"/>
              <a:t>保險業攻長照 學學日本</a:t>
            </a:r>
            <a:endParaRPr lang="zh-TW" altLang="zh-TW" b="1" dirty="0" smtClean="0"/>
          </a:p>
          <a:p>
            <a:pPr>
              <a:buNone/>
            </a:pPr>
            <a:r>
              <a:rPr lang="zh-TW" altLang="en-US" sz="2000" dirty="0" smtClean="0">
                <a:latin typeface="+mn-ea"/>
              </a:rPr>
              <a:t>   </a:t>
            </a:r>
            <a:r>
              <a:rPr lang="zh-TW" altLang="zh-TW" sz="2400" dirty="0" smtClean="0">
                <a:latin typeface="+mn-ea"/>
              </a:rPr>
              <a:t>日本保險業者投入長照事業的策略模式，可分為三大類</a:t>
            </a:r>
            <a:r>
              <a:rPr lang="en-US" altLang="zh-TW" sz="2400" dirty="0" smtClean="0">
                <a:latin typeface="+mn-ea"/>
              </a:rPr>
              <a:t>:</a:t>
            </a:r>
            <a:endParaRPr lang="zh-TW" altLang="zh-TW" sz="2400" dirty="0" smtClean="0">
              <a:latin typeface="+mn-ea"/>
            </a:endParaRPr>
          </a:p>
          <a:p>
            <a:pPr lvl="0">
              <a:buNone/>
            </a:pPr>
            <a:r>
              <a:rPr lang="zh-TW" altLang="en-US" sz="2400" dirty="0" smtClean="0">
                <a:latin typeface="+mn-ea"/>
              </a:rPr>
              <a:t>   </a:t>
            </a:r>
            <a:r>
              <a:rPr lang="en-US" altLang="zh-TW" sz="2400" dirty="0" smtClean="0">
                <a:latin typeface="+mn-ea"/>
              </a:rPr>
              <a:t>1.</a:t>
            </a:r>
            <a:r>
              <a:rPr lang="zh-TW" altLang="zh-TW" sz="2400" dirty="0" smtClean="0">
                <a:latin typeface="+mn-ea"/>
              </a:rPr>
              <a:t>新服務發展</a:t>
            </a:r>
            <a:r>
              <a:rPr lang="zh-TW" altLang="en-US" sz="2400" dirty="0" smtClean="0">
                <a:latin typeface="+mn-ea"/>
              </a:rPr>
              <a:t>   </a:t>
            </a:r>
            <a:endParaRPr lang="en-US" altLang="zh-TW" sz="2400" dirty="0" smtClean="0">
              <a:latin typeface="+mn-ea"/>
            </a:endParaRPr>
          </a:p>
          <a:p>
            <a:pPr lvl="0">
              <a:buNone/>
            </a:pPr>
            <a:r>
              <a:rPr lang="zh-TW" altLang="en-US" sz="2400" dirty="0" smtClean="0">
                <a:latin typeface="+mn-ea"/>
              </a:rPr>
              <a:t>   </a:t>
            </a:r>
            <a:r>
              <a:rPr lang="en-US" altLang="zh-TW" sz="2400" dirty="0" smtClean="0">
                <a:latin typeface="+mn-ea"/>
              </a:rPr>
              <a:t>2.</a:t>
            </a:r>
            <a:r>
              <a:rPr lang="zh-TW" altLang="zh-TW" sz="2400" dirty="0" smtClean="0">
                <a:latin typeface="+mn-ea"/>
              </a:rPr>
              <a:t>新市場發展</a:t>
            </a:r>
            <a:r>
              <a:rPr lang="zh-TW" altLang="en-US" sz="2400" dirty="0" smtClean="0">
                <a:latin typeface="+mn-ea"/>
              </a:rPr>
              <a:t>   </a:t>
            </a:r>
            <a:endParaRPr lang="en-US" altLang="zh-TW" sz="2400" dirty="0" smtClean="0">
              <a:latin typeface="+mn-ea"/>
            </a:endParaRPr>
          </a:p>
          <a:p>
            <a:pPr lvl="0">
              <a:buNone/>
            </a:pPr>
            <a:r>
              <a:rPr lang="zh-TW" altLang="en-US" sz="2400" dirty="0" smtClean="0">
                <a:latin typeface="+mn-ea"/>
              </a:rPr>
              <a:t>   </a:t>
            </a:r>
            <a:r>
              <a:rPr lang="en-US" altLang="zh-TW" sz="2400" dirty="0" smtClean="0">
                <a:latin typeface="+mn-ea"/>
              </a:rPr>
              <a:t>3.</a:t>
            </a:r>
            <a:r>
              <a:rPr lang="zh-TW" altLang="zh-TW" sz="2400" dirty="0" smtClean="0">
                <a:latin typeface="+mn-ea"/>
              </a:rPr>
              <a:t>相關多角化</a:t>
            </a:r>
            <a:endParaRPr lang="en-US" altLang="zh-TW" sz="2400" dirty="0" smtClean="0">
              <a:latin typeface="+mn-ea"/>
            </a:endParaRPr>
          </a:p>
          <a:p>
            <a:pPr lvl="0">
              <a:buNone/>
            </a:pPr>
            <a:endParaRPr lang="en-US" altLang="zh-TW" sz="2400" dirty="0" smtClean="0">
              <a:latin typeface="+mn-ea"/>
            </a:endParaRPr>
          </a:p>
          <a:p>
            <a:pPr lvl="0">
              <a:buNone/>
            </a:pPr>
            <a:r>
              <a:rPr lang="zh-TW" altLang="en-US" sz="2400" dirty="0" smtClean="0">
                <a:latin typeface="+mn-ea"/>
              </a:rPr>
              <a:t>  </a:t>
            </a:r>
            <a:r>
              <a:rPr lang="zh-TW" altLang="zh-TW" sz="2400" dirty="0" smtClean="0">
                <a:latin typeface="+mn-ea"/>
              </a:rPr>
              <a:t>日本保險已針對長照需求主要的壓力</a:t>
            </a:r>
            <a:r>
              <a:rPr lang="en-US" altLang="zh-TW" sz="2400" dirty="0" smtClean="0">
                <a:latin typeface="+mn-ea"/>
              </a:rPr>
              <a:t>—</a:t>
            </a:r>
            <a:r>
              <a:rPr lang="zh-TW" altLang="zh-TW" sz="2400" dirty="0" smtClean="0">
                <a:latin typeface="+mn-ea"/>
              </a:rPr>
              <a:t>經濟困難、介護離職、資訊不足等</a:t>
            </a:r>
            <a:r>
              <a:rPr lang="en-US" altLang="zh-TW" sz="2400" dirty="0" smtClean="0">
                <a:latin typeface="+mn-ea"/>
              </a:rPr>
              <a:t>…</a:t>
            </a:r>
            <a:r>
              <a:rPr lang="zh-TW" altLang="zh-TW" sz="2400" dirty="0" smtClean="0">
                <a:latin typeface="+mn-ea"/>
              </a:rPr>
              <a:t>發展相關產品與服務，這些都是我國可以參考的發展方向。</a:t>
            </a:r>
            <a:endParaRPr lang="en-US" altLang="zh-TW" sz="2400" dirty="0" smtClean="0">
              <a:latin typeface="+mn-ea"/>
            </a:endParaRPr>
          </a:p>
          <a:p>
            <a:pPr>
              <a:buNone/>
            </a:pPr>
            <a:r>
              <a:rPr lang="en-US" altLang="zh-TW" sz="2400" b="1" dirty="0" smtClean="0">
                <a:latin typeface="+mn-ea"/>
              </a:rPr>
              <a:t>	</a:t>
            </a:r>
          </a:p>
          <a:p>
            <a:pPr>
              <a:buNone/>
            </a:pPr>
            <a:endParaRPr lang="en-US" altLang="zh-TW" sz="2400" b="1" dirty="0" smtClean="0">
              <a:latin typeface="+mn-ea"/>
            </a:endParaRPr>
          </a:p>
          <a:p>
            <a:pPr>
              <a:buNone/>
            </a:pPr>
            <a:r>
              <a:rPr lang="zh-TW" altLang="en-US" sz="2400" b="1" dirty="0" smtClean="0">
                <a:latin typeface="+mn-ea"/>
              </a:rPr>
              <a:t>  </a:t>
            </a:r>
            <a:r>
              <a:rPr lang="zh-TW" altLang="zh-TW" sz="1400" dirty="0" smtClean="0">
                <a:latin typeface="+mn-ea"/>
              </a:rPr>
              <a:t>資料來源</a:t>
            </a:r>
            <a:r>
              <a:rPr lang="en-US" altLang="zh-TW" sz="1400" dirty="0" smtClean="0">
                <a:latin typeface="+mn-ea"/>
              </a:rPr>
              <a:t>:</a:t>
            </a:r>
            <a:r>
              <a:rPr lang="zh-TW" altLang="en-US" sz="1400" dirty="0" smtClean="0">
                <a:latin typeface="+mn-ea"/>
              </a:rPr>
              <a:t>經濟日報</a:t>
            </a:r>
            <a:r>
              <a:rPr lang="zh-TW" altLang="zh-TW" sz="1400" dirty="0" smtClean="0">
                <a:latin typeface="+mn-ea"/>
              </a:rPr>
              <a:t>保險業攻長照 學學日本</a:t>
            </a:r>
            <a:r>
              <a:rPr lang="en-US" altLang="zh-TW" sz="1400" dirty="0" smtClean="0">
                <a:latin typeface="+mn-ea"/>
              </a:rPr>
              <a:t>,2017</a:t>
            </a:r>
            <a:r>
              <a:rPr lang="zh-TW" altLang="zh-TW" sz="1400" dirty="0" smtClean="0">
                <a:latin typeface="+mn-ea"/>
              </a:rPr>
              <a:t>年</a:t>
            </a:r>
            <a:r>
              <a:rPr lang="en-US" altLang="zh-TW" sz="1400" dirty="0" smtClean="0">
                <a:latin typeface="+mn-ea"/>
              </a:rPr>
              <a:t>12</a:t>
            </a:r>
            <a:r>
              <a:rPr lang="zh-TW" altLang="zh-TW" sz="1400" dirty="0" smtClean="0">
                <a:latin typeface="+mn-ea"/>
              </a:rPr>
              <a:t>月</a:t>
            </a:r>
            <a:r>
              <a:rPr lang="en-US" altLang="zh-TW" sz="1400" dirty="0" smtClean="0">
                <a:latin typeface="+mn-ea"/>
              </a:rPr>
              <a:t>5</a:t>
            </a:r>
            <a:r>
              <a:rPr lang="zh-TW" altLang="zh-TW" sz="1400" dirty="0" smtClean="0">
                <a:latin typeface="+mn-ea"/>
              </a:rPr>
              <a:t>日。</a:t>
            </a:r>
            <a:endParaRPr lang="en-US" altLang="zh-TW" sz="1400" dirty="0" smtClean="0">
              <a:latin typeface="+mn-ea"/>
            </a:endParaRPr>
          </a:p>
          <a:p>
            <a:pPr>
              <a:buNone/>
            </a:pPr>
            <a:endParaRPr lang="zh-TW" altLang="zh-TW" sz="1800" b="1" dirty="0" smtClean="0">
              <a:latin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19</a:t>
            </a:fld>
            <a:endParaRPr lang="en-US" altLang="zh-TW"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lvl="0"/>
            <a:r>
              <a:rPr lang="zh-TW" altLang="en-US" dirty="0" smtClean="0"/>
              <a:t>參考資料</a:t>
            </a:r>
            <a:endParaRPr lang="zh-TW" altLang="zh-TW" dirty="0"/>
          </a:p>
        </p:txBody>
      </p:sp>
      <p:sp>
        <p:nvSpPr>
          <p:cNvPr id="19459" name="Rectangle 3"/>
          <p:cNvSpPr>
            <a:spLocks noGrp="1" noChangeArrowheads="1"/>
          </p:cNvSpPr>
          <p:nvPr>
            <p:ph type="body" idx="1"/>
          </p:nvPr>
        </p:nvSpPr>
        <p:spPr>
          <a:xfrm>
            <a:off x="755576" y="1052736"/>
            <a:ext cx="8064896" cy="5616624"/>
          </a:xfrm>
        </p:spPr>
        <p:txBody>
          <a:bodyPr/>
          <a:lstStyle/>
          <a:p>
            <a:pPr>
              <a:buNone/>
            </a:pPr>
            <a:endParaRPr lang="en-US" altLang="zh-TW" sz="2400" b="1" dirty="0" smtClean="0">
              <a:latin typeface="+mn-ea"/>
            </a:endParaRPr>
          </a:p>
          <a:p>
            <a:pPr>
              <a:buNone/>
            </a:pPr>
            <a:r>
              <a:rPr lang="zh-TW" altLang="zh-TW" sz="2000" dirty="0" smtClean="0">
                <a:latin typeface="+mn-ea"/>
              </a:rPr>
              <a:t>資料來源</a:t>
            </a:r>
            <a:r>
              <a:rPr lang="en-US" altLang="zh-TW" sz="2000" dirty="0" smtClean="0">
                <a:latin typeface="+mn-ea"/>
              </a:rPr>
              <a:t>:</a:t>
            </a:r>
          </a:p>
          <a:p>
            <a:pPr>
              <a:buNone/>
            </a:pPr>
            <a:r>
              <a:rPr lang="zh-TW" altLang="en-US" sz="2000" dirty="0" smtClean="0">
                <a:latin typeface="+mn-ea"/>
              </a:rPr>
              <a:t>洪沛瀠 產險業經營長期照顧保險之研究，</a:t>
            </a:r>
            <a:r>
              <a:rPr lang="en-US" altLang="zh-TW" sz="2000" dirty="0" smtClean="0">
                <a:latin typeface="+mn-ea"/>
              </a:rPr>
              <a:t>2016</a:t>
            </a:r>
          </a:p>
          <a:p>
            <a:pPr>
              <a:buNone/>
            </a:pPr>
            <a:r>
              <a:rPr lang="zh-TW" altLang="en-US" sz="2000" dirty="0" smtClean="0">
                <a:latin typeface="+mn-ea"/>
              </a:rPr>
              <a:t>盛餘祥 產險業長期照顧保險商品研擬設計之研究，</a:t>
            </a:r>
            <a:r>
              <a:rPr lang="en-US" altLang="zh-TW" sz="2000" dirty="0" smtClean="0">
                <a:latin typeface="+mn-ea"/>
              </a:rPr>
              <a:t>2017</a:t>
            </a:r>
          </a:p>
          <a:p>
            <a:pPr>
              <a:buNone/>
            </a:pPr>
            <a:r>
              <a:rPr lang="zh-TW" altLang="en-US" sz="2000" dirty="0" smtClean="0">
                <a:latin typeface="+mn-ea"/>
              </a:rPr>
              <a:t>保險經營論壇</a:t>
            </a:r>
            <a:r>
              <a:rPr lang="en-US" altLang="zh-TW" sz="2000" dirty="0" smtClean="0">
                <a:latin typeface="+mn-ea"/>
              </a:rPr>
              <a:t>(</a:t>
            </a:r>
            <a:r>
              <a:rPr lang="zh-TW" altLang="en-US" sz="2000" dirty="0" smtClean="0">
                <a:latin typeface="+mn-ea"/>
              </a:rPr>
              <a:t>四十一</a:t>
            </a:r>
            <a:r>
              <a:rPr lang="en-US" altLang="zh-TW" sz="2000" dirty="0" smtClean="0">
                <a:latin typeface="+mn-ea"/>
              </a:rPr>
              <a:t>)</a:t>
            </a:r>
            <a:r>
              <a:rPr lang="zh-TW" altLang="en-US" sz="2000" dirty="0" smtClean="0">
                <a:latin typeface="+mn-ea"/>
              </a:rPr>
              <a:t>，長照服務業投保公共意外險之評析，</a:t>
            </a:r>
            <a:r>
              <a:rPr lang="en-US" altLang="zh-TW" sz="2000" dirty="0" smtClean="0">
                <a:latin typeface="+mn-ea"/>
              </a:rPr>
              <a:t>2016</a:t>
            </a:r>
          </a:p>
          <a:p>
            <a:pPr>
              <a:buNone/>
            </a:pPr>
            <a:r>
              <a:rPr lang="zh-TW" altLang="en-US" sz="2000" dirty="0" smtClean="0">
                <a:latin typeface="+mn-ea"/>
              </a:rPr>
              <a:t>保險大道</a:t>
            </a:r>
            <a:r>
              <a:rPr lang="en-US" altLang="zh-TW" sz="2000" dirty="0" smtClean="0">
                <a:latin typeface="+mn-ea"/>
              </a:rPr>
              <a:t>(</a:t>
            </a:r>
            <a:r>
              <a:rPr lang="zh-TW" altLang="en-US" sz="2000" dirty="0" smtClean="0">
                <a:latin typeface="+mn-ea"/>
              </a:rPr>
              <a:t>七十二</a:t>
            </a:r>
            <a:r>
              <a:rPr lang="en-US" altLang="zh-TW" sz="2000" dirty="0" smtClean="0">
                <a:latin typeface="+mn-ea"/>
              </a:rPr>
              <a:t>)</a:t>
            </a:r>
            <a:r>
              <a:rPr lang="zh-TW" altLang="en-US" sz="2000" dirty="0" smtClean="0">
                <a:latin typeface="+mn-ea"/>
              </a:rPr>
              <a:t>，談長期照顧服務業責任風險移轉保險，</a:t>
            </a:r>
            <a:r>
              <a:rPr lang="en-US" altLang="zh-TW" sz="2000" dirty="0" smtClean="0">
                <a:latin typeface="+mn-ea"/>
              </a:rPr>
              <a:t>2016</a:t>
            </a:r>
          </a:p>
          <a:p>
            <a:pPr>
              <a:buNone/>
            </a:pPr>
            <a:r>
              <a:rPr lang="zh-TW" altLang="en-US" sz="2000" dirty="0" smtClean="0">
                <a:latin typeface="+mn-ea"/>
              </a:rPr>
              <a:t>工商時報</a:t>
            </a:r>
            <a:r>
              <a:rPr lang="zh-TW" altLang="zh-TW" sz="2000" dirty="0" smtClean="0">
                <a:latin typeface="+mn-ea"/>
              </a:rPr>
              <a:t>金管會力爭 年金、長照險納六月稅改</a:t>
            </a:r>
            <a:r>
              <a:rPr lang="en-US" altLang="zh-TW" sz="2000" dirty="0" smtClean="0">
                <a:latin typeface="+mn-ea"/>
              </a:rPr>
              <a:t>,2018</a:t>
            </a:r>
            <a:r>
              <a:rPr lang="zh-TW" altLang="zh-TW" sz="2000" dirty="0" smtClean="0">
                <a:latin typeface="+mn-ea"/>
              </a:rPr>
              <a:t>年</a:t>
            </a:r>
            <a:r>
              <a:rPr lang="en-US" altLang="zh-TW" sz="2000" dirty="0" smtClean="0">
                <a:latin typeface="+mn-ea"/>
              </a:rPr>
              <a:t>2</a:t>
            </a:r>
            <a:r>
              <a:rPr lang="zh-TW" altLang="zh-TW" sz="2000" dirty="0" smtClean="0">
                <a:latin typeface="+mn-ea"/>
              </a:rPr>
              <a:t>月</a:t>
            </a:r>
            <a:r>
              <a:rPr lang="en-US" altLang="zh-TW" sz="2000" dirty="0" smtClean="0">
                <a:latin typeface="+mn-ea"/>
              </a:rPr>
              <a:t>10</a:t>
            </a:r>
            <a:r>
              <a:rPr lang="zh-TW" altLang="zh-TW" sz="2000" dirty="0" smtClean="0">
                <a:latin typeface="+mn-ea"/>
              </a:rPr>
              <a:t>日</a:t>
            </a:r>
            <a:endParaRPr lang="en-US" altLang="zh-TW" sz="2000" dirty="0" smtClean="0">
              <a:latin typeface="+mn-ea"/>
            </a:endParaRPr>
          </a:p>
          <a:p>
            <a:pPr>
              <a:buNone/>
            </a:pPr>
            <a:r>
              <a:rPr lang="zh-TW" altLang="en-US" sz="2000" dirty="0" smtClean="0">
                <a:latin typeface="+mn-ea"/>
              </a:rPr>
              <a:t>現代保險雜誌</a:t>
            </a:r>
            <a:r>
              <a:rPr lang="zh-TW" altLang="zh-TW" sz="2000" dirty="0" smtClean="0">
                <a:latin typeface="+mn-ea"/>
              </a:rPr>
              <a:t>照機構投保草案預告</a:t>
            </a:r>
            <a:r>
              <a:rPr lang="en-US" altLang="zh-TW" sz="2000" dirty="0" smtClean="0">
                <a:latin typeface="+mn-ea"/>
              </a:rPr>
              <a:t>,2018</a:t>
            </a:r>
            <a:r>
              <a:rPr lang="zh-TW" altLang="zh-TW" sz="2000" dirty="0" smtClean="0">
                <a:latin typeface="+mn-ea"/>
              </a:rPr>
              <a:t>年</a:t>
            </a:r>
            <a:r>
              <a:rPr lang="en-US" altLang="zh-TW" sz="2000" dirty="0" smtClean="0">
                <a:latin typeface="+mn-ea"/>
              </a:rPr>
              <a:t>2</a:t>
            </a:r>
            <a:r>
              <a:rPr lang="zh-TW" altLang="zh-TW" sz="2000" dirty="0" smtClean="0">
                <a:latin typeface="+mn-ea"/>
              </a:rPr>
              <a:t>月</a:t>
            </a:r>
            <a:r>
              <a:rPr lang="en-US" altLang="zh-TW" sz="2000" dirty="0" smtClean="0">
                <a:latin typeface="+mn-ea"/>
              </a:rPr>
              <a:t>12</a:t>
            </a:r>
            <a:r>
              <a:rPr lang="zh-TW" altLang="zh-TW" sz="2000" dirty="0" smtClean="0">
                <a:latin typeface="+mn-ea"/>
              </a:rPr>
              <a:t>日</a:t>
            </a:r>
            <a:endParaRPr lang="en-US" altLang="zh-TW" sz="2000" dirty="0" smtClean="0">
              <a:latin typeface="+mn-ea"/>
            </a:endParaRPr>
          </a:p>
          <a:p>
            <a:pPr>
              <a:buNone/>
            </a:pPr>
            <a:r>
              <a:rPr lang="zh-TW" altLang="en-US" sz="2000" dirty="0" smtClean="0">
                <a:latin typeface="+mn-ea"/>
              </a:rPr>
              <a:t>經濟日報</a:t>
            </a:r>
            <a:r>
              <a:rPr lang="zh-TW" altLang="zh-TW" sz="2000" dirty="0" smtClean="0">
                <a:latin typeface="+mn-ea"/>
              </a:rPr>
              <a:t>保險業攻長照 學學日本</a:t>
            </a:r>
            <a:r>
              <a:rPr lang="en-US" altLang="zh-TW" sz="2000" dirty="0" smtClean="0">
                <a:latin typeface="+mn-ea"/>
              </a:rPr>
              <a:t>,2017</a:t>
            </a:r>
            <a:r>
              <a:rPr lang="zh-TW" altLang="zh-TW" sz="2000" dirty="0" smtClean="0">
                <a:latin typeface="+mn-ea"/>
              </a:rPr>
              <a:t>年</a:t>
            </a:r>
            <a:r>
              <a:rPr lang="en-US" altLang="zh-TW" sz="2000" dirty="0" smtClean="0">
                <a:latin typeface="+mn-ea"/>
              </a:rPr>
              <a:t>12</a:t>
            </a:r>
            <a:r>
              <a:rPr lang="zh-TW" altLang="zh-TW" sz="2000" dirty="0" smtClean="0">
                <a:latin typeface="+mn-ea"/>
              </a:rPr>
              <a:t>月</a:t>
            </a:r>
            <a:r>
              <a:rPr lang="en-US" altLang="zh-TW" sz="2000" dirty="0" smtClean="0">
                <a:latin typeface="+mn-ea"/>
              </a:rPr>
              <a:t>5</a:t>
            </a:r>
            <a:r>
              <a:rPr lang="zh-TW" altLang="zh-TW" sz="2000" dirty="0" smtClean="0">
                <a:latin typeface="+mn-ea"/>
              </a:rPr>
              <a:t>日</a:t>
            </a:r>
          </a:p>
          <a:p>
            <a:pPr lvl="0"/>
            <a:endParaRPr lang="en-US" altLang="zh-TW" dirty="0" smtClean="0"/>
          </a:p>
          <a:p>
            <a:pPr lvl="0"/>
            <a:endParaRPr lang="en-US" altLang="zh-TW" dirty="0" smtClean="0"/>
          </a:p>
          <a:p>
            <a:pPr lvl="0"/>
            <a:endParaRPr lang="en-US" altLang="zh-TW" dirty="0" smtClean="0"/>
          </a:p>
          <a:p>
            <a:pPr lvl="0"/>
            <a:endParaRPr lang="zh-TW" altLang="zh-TW" dirty="0" smtClean="0"/>
          </a:p>
          <a:p>
            <a:pPr eaLnBrk="1" hangingPunct="1">
              <a:lnSpc>
                <a:spcPct val="120000"/>
              </a:lnSpc>
              <a:buFont typeface="Wingdings" pitchFamily="2" charset="2"/>
              <a:buChar char="Ø"/>
            </a:pPr>
            <a:endParaRPr lang="en-US" altLang="zh-TW" b="1" dirty="0" smtClean="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2</a:t>
            </a:fld>
            <a:endParaRPr lang="en-US" altLang="zh-TW"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r>
              <a:rPr lang="zh-TW" altLang="en-US" dirty="0" smtClean="0">
                <a:latin typeface="+mn-ea"/>
                <a:ea typeface="+mn-ea"/>
              </a:rPr>
              <a:t>大綱</a:t>
            </a:r>
            <a:endParaRPr lang="zh-TW" altLang="en-US" dirty="0">
              <a:latin typeface="+mn-ea"/>
              <a:ea typeface="+mn-ea"/>
            </a:endParaRPr>
          </a:p>
        </p:txBody>
      </p:sp>
      <p:sp>
        <p:nvSpPr>
          <p:cNvPr id="19459" name="Rectangle 3"/>
          <p:cNvSpPr>
            <a:spLocks noGrp="1" noChangeArrowheads="1"/>
          </p:cNvSpPr>
          <p:nvPr>
            <p:ph type="body" idx="1"/>
          </p:nvPr>
        </p:nvSpPr>
        <p:spPr>
          <a:xfrm>
            <a:off x="755650" y="1447800"/>
            <a:ext cx="7632774" cy="4213448"/>
          </a:xfrm>
        </p:spPr>
        <p:txBody>
          <a:bodyPr/>
          <a:lstStyle/>
          <a:p>
            <a:pPr lvl="0">
              <a:buNone/>
            </a:pPr>
            <a:r>
              <a:rPr lang="zh-TW" altLang="en-US" b="1" dirty="0" smtClean="0">
                <a:latin typeface="+mn-ea"/>
              </a:rPr>
              <a:t>一、高齡社會與長期照顧議題</a:t>
            </a:r>
            <a:endParaRPr lang="en-US" altLang="zh-TW" b="1" dirty="0" smtClean="0">
              <a:latin typeface="+mn-ea"/>
            </a:endParaRPr>
          </a:p>
          <a:p>
            <a:pPr eaLnBrk="1" hangingPunct="1">
              <a:lnSpc>
                <a:spcPct val="120000"/>
              </a:lnSpc>
              <a:buNone/>
            </a:pPr>
            <a:r>
              <a:rPr lang="zh-TW" altLang="en-US" b="1" dirty="0" smtClean="0">
                <a:latin typeface="+mn-ea"/>
              </a:rPr>
              <a:t>二、商業型 </a:t>
            </a:r>
            <a:r>
              <a:rPr lang="en-US" altLang="zh-TW" b="1" dirty="0" smtClean="0">
                <a:latin typeface="+mn-ea"/>
              </a:rPr>
              <a:t>VS</a:t>
            </a:r>
            <a:r>
              <a:rPr lang="zh-TW" altLang="en-US" b="1" dirty="0" smtClean="0">
                <a:latin typeface="+mn-ea"/>
              </a:rPr>
              <a:t> 社會型長期照顧保險</a:t>
            </a:r>
            <a:endParaRPr lang="en-US" altLang="zh-TW" b="1" dirty="0" smtClean="0">
              <a:latin typeface="+mn-ea"/>
            </a:endParaRPr>
          </a:p>
          <a:p>
            <a:pPr eaLnBrk="1" hangingPunct="1">
              <a:lnSpc>
                <a:spcPct val="120000"/>
              </a:lnSpc>
              <a:buNone/>
            </a:pPr>
            <a:r>
              <a:rPr lang="zh-TW" altLang="en-US" b="1" dirty="0" smtClean="0">
                <a:latin typeface="+mn-ea"/>
              </a:rPr>
              <a:t>三、台灣長期照顧制度</a:t>
            </a:r>
            <a:r>
              <a:rPr lang="en-US" altLang="zh-TW" b="1" dirty="0" smtClean="0">
                <a:latin typeface="+mn-ea"/>
              </a:rPr>
              <a:t>-</a:t>
            </a:r>
            <a:r>
              <a:rPr lang="zh-TW" altLang="en-US" b="1" dirty="0" smtClean="0">
                <a:latin typeface="+mn-ea"/>
              </a:rPr>
              <a:t>產險業之角色與責任</a:t>
            </a:r>
            <a:endParaRPr lang="en-US" altLang="zh-TW" b="1" dirty="0" smtClean="0">
              <a:latin typeface="+mn-ea"/>
            </a:endParaRPr>
          </a:p>
          <a:p>
            <a:pPr eaLnBrk="1" hangingPunct="1">
              <a:lnSpc>
                <a:spcPct val="120000"/>
              </a:lnSpc>
              <a:buNone/>
            </a:pPr>
            <a:r>
              <a:rPr lang="zh-TW" altLang="en-US" b="1" dirty="0" smtClean="0">
                <a:latin typeface="+mn-ea"/>
              </a:rPr>
              <a:t>四、</a:t>
            </a:r>
            <a:r>
              <a:rPr lang="zh-TW" altLang="zh-TW" b="1" dirty="0" smtClean="0">
                <a:latin typeface="+mn-ea"/>
              </a:rPr>
              <a:t>產</a:t>
            </a:r>
            <a:r>
              <a:rPr lang="zh-TW" altLang="en-US" b="1" dirty="0" smtClean="0">
                <a:latin typeface="+mn-ea"/>
              </a:rPr>
              <a:t>險業現況</a:t>
            </a:r>
            <a:endParaRPr lang="en-US" altLang="zh-TW" b="1" dirty="0" smtClean="0">
              <a:latin typeface="+mn-ea"/>
            </a:endParaRPr>
          </a:p>
          <a:p>
            <a:pPr eaLnBrk="1" hangingPunct="1">
              <a:lnSpc>
                <a:spcPct val="120000"/>
              </a:lnSpc>
              <a:buNone/>
            </a:pPr>
            <a:r>
              <a:rPr lang="zh-TW" altLang="en-US" b="1" dirty="0" smtClean="0">
                <a:latin typeface="+mn-ea"/>
              </a:rPr>
              <a:t>五、相關新聞</a:t>
            </a:r>
            <a:endParaRPr lang="en-US" altLang="zh-TW" b="1" dirty="0" smtClean="0">
              <a:latin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ctrTitle" idx="4294967295"/>
          </p:nvPr>
        </p:nvSpPr>
        <p:spPr>
          <a:xfrm>
            <a:off x="-684584" y="2564904"/>
            <a:ext cx="7773988" cy="1470025"/>
          </a:xfrm>
        </p:spPr>
        <p:txBody>
          <a:bodyPr/>
          <a:lstStyle/>
          <a:p>
            <a:pPr eaLnBrk="1" hangingPunct="1"/>
            <a:r>
              <a:rPr lang="zh-TW" altLang="en-US" sz="6600" dirty="0" smtClean="0">
                <a:latin typeface="+mn-ea"/>
                <a:ea typeface="+mn-ea"/>
              </a:rPr>
              <a:t>感謝聆聽</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r>
              <a:rPr lang="zh-TW" altLang="en-US" dirty="0" smtClean="0">
                <a:latin typeface="+mn-ea"/>
              </a:rPr>
              <a:t>高齡社會與長期照顧議題</a:t>
            </a:r>
            <a:endParaRPr lang="zh-TW" altLang="en-US" dirty="0"/>
          </a:p>
        </p:txBody>
      </p:sp>
      <p:sp>
        <p:nvSpPr>
          <p:cNvPr id="3" name="內容版面配置區 2"/>
          <p:cNvSpPr>
            <a:spLocks noGrp="1"/>
          </p:cNvSpPr>
          <p:nvPr>
            <p:ph idx="1"/>
          </p:nvPr>
        </p:nvSpPr>
        <p:spPr>
          <a:xfrm>
            <a:off x="539552" y="980728"/>
            <a:ext cx="8348984" cy="5400600"/>
          </a:xfrm>
        </p:spPr>
        <p:txBody>
          <a:bodyPr/>
          <a:lstStyle/>
          <a:p>
            <a:pPr lvl="0">
              <a:buNone/>
            </a:pPr>
            <a:r>
              <a:rPr lang="zh-TW" altLang="en-US" sz="3000" b="1" dirty="0" smtClean="0">
                <a:latin typeface="+mn-ea"/>
              </a:rPr>
              <a:t>一、台灣邁入高齡化社會長期照顧需求浮現</a:t>
            </a:r>
            <a:endParaRPr lang="en-US" altLang="zh-TW" sz="3000" b="1" dirty="0" smtClean="0">
              <a:latin typeface="+mn-ea"/>
            </a:endParaRPr>
          </a:p>
          <a:p>
            <a:pPr lvl="0">
              <a:buNone/>
            </a:pPr>
            <a:r>
              <a:rPr lang="zh-TW" altLang="en-US" dirty="0" smtClean="0"/>
              <a:t>          </a:t>
            </a:r>
            <a:endParaRPr lang="en-US" altLang="zh-TW" dirty="0" smtClean="0"/>
          </a:p>
          <a:p>
            <a:pPr lvl="0">
              <a:buNone/>
            </a:pPr>
            <a:r>
              <a:rPr lang="zh-TW" altLang="en-US" dirty="0" smtClean="0"/>
              <a:t>          </a:t>
            </a:r>
            <a:endParaRPr lang="en-US" altLang="zh-TW" dirty="0" smtClean="0"/>
          </a:p>
          <a:p>
            <a:pPr lvl="0">
              <a:buNone/>
            </a:pPr>
            <a:endParaRPr lang="en-US" altLang="zh-TW" sz="1400" dirty="0" smtClean="0"/>
          </a:p>
          <a:p>
            <a:pPr lvl="0">
              <a:buNone/>
            </a:pPr>
            <a:endParaRPr lang="en-US" altLang="zh-TW" sz="1400" dirty="0" smtClean="0"/>
          </a:p>
          <a:p>
            <a:pPr lvl="0">
              <a:buNone/>
            </a:pPr>
            <a:r>
              <a:rPr lang="en-US" altLang="zh-TW" sz="1400" dirty="0" smtClean="0"/>
              <a:t>	</a:t>
            </a:r>
          </a:p>
          <a:p>
            <a:pPr lvl="0">
              <a:buNone/>
            </a:pPr>
            <a:endParaRPr lang="en-US" altLang="zh-TW" sz="1400" dirty="0" smtClean="0"/>
          </a:p>
          <a:p>
            <a:pPr lvl="0">
              <a:buNone/>
            </a:pPr>
            <a:endParaRPr lang="en-US" altLang="zh-TW" dirty="0" smtClean="0"/>
          </a:p>
          <a:p>
            <a:pPr lvl="0">
              <a:buNone/>
            </a:pPr>
            <a:r>
              <a:rPr lang="en-US" altLang="zh-TW" dirty="0" smtClean="0"/>
              <a:t>	</a:t>
            </a:r>
            <a:r>
              <a:rPr lang="zh-TW" altLang="en-US" sz="1400" dirty="0" smtClean="0"/>
              <a:t>         </a:t>
            </a:r>
            <a:endParaRPr lang="en-US" altLang="zh-TW" sz="1400" dirty="0" smtClean="0"/>
          </a:p>
          <a:p>
            <a:pPr lvl="0">
              <a:buNone/>
            </a:pPr>
            <a:endParaRPr lang="en-US" altLang="zh-TW" sz="1400" dirty="0" smtClean="0"/>
          </a:p>
          <a:p>
            <a:pPr lvl="0">
              <a:buNone/>
            </a:pPr>
            <a:endParaRPr lang="en-US" altLang="zh-TW" sz="1400" dirty="0" smtClean="0"/>
          </a:p>
          <a:p>
            <a:pPr lvl="0">
              <a:buNone/>
            </a:pPr>
            <a:endParaRPr lang="en-US" altLang="zh-TW" sz="1400" dirty="0" smtClean="0"/>
          </a:p>
          <a:p>
            <a:pPr lvl="0">
              <a:buNone/>
            </a:pPr>
            <a:endParaRPr lang="en-US" altLang="zh-TW" sz="1400" dirty="0" smtClean="0"/>
          </a:p>
          <a:p>
            <a:pPr lvl="0">
              <a:buNone/>
            </a:pPr>
            <a:r>
              <a:rPr lang="zh-TW" altLang="en-US" sz="1400" dirty="0" smtClean="0"/>
              <a:t>      </a:t>
            </a:r>
            <a:endParaRPr lang="en-US" altLang="zh-TW" sz="1400" dirty="0" smtClean="0"/>
          </a:p>
          <a:p>
            <a:pPr lvl="0">
              <a:buNone/>
            </a:pPr>
            <a:r>
              <a:rPr lang="zh-TW" altLang="en-US" sz="1400" dirty="0" smtClean="0"/>
              <a:t>        資料來源：國家發展委員會「中華民國人口推估（</a:t>
            </a:r>
            <a:r>
              <a:rPr lang="en-US" altLang="zh-TW" sz="1400" dirty="0" smtClean="0"/>
              <a:t>105</a:t>
            </a:r>
            <a:r>
              <a:rPr lang="zh-TW" altLang="en-US" sz="1400" dirty="0" smtClean="0"/>
              <a:t>至</a:t>
            </a:r>
            <a:r>
              <a:rPr lang="en-US" altLang="zh-TW" sz="1400" dirty="0" smtClean="0"/>
              <a:t>150</a:t>
            </a:r>
            <a:r>
              <a:rPr lang="zh-TW" altLang="en-US" sz="1400" dirty="0" smtClean="0"/>
              <a:t>年）」 ，</a:t>
            </a:r>
            <a:r>
              <a:rPr lang="en-US" altLang="zh-TW" sz="1400" dirty="0" smtClean="0"/>
              <a:t>105</a:t>
            </a:r>
            <a:r>
              <a:rPr lang="zh-TW" altLang="en-US" sz="1400" dirty="0" smtClean="0"/>
              <a:t>年</a:t>
            </a:r>
            <a:r>
              <a:rPr lang="en-US" altLang="zh-TW" sz="1400" dirty="0" smtClean="0"/>
              <a:t>8</a:t>
            </a:r>
            <a:r>
              <a:rPr lang="zh-TW" altLang="en-US" sz="1400" dirty="0" smtClean="0"/>
              <a:t>月</a:t>
            </a:r>
            <a:endParaRPr lang="en-US" altLang="zh-TW" sz="1400" dirty="0" smtClean="0"/>
          </a:p>
          <a:p>
            <a:pPr lvl="0">
              <a:buNone/>
            </a:pPr>
            <a:r>
              <a:rPr lang="zh-TW" altLang="en-US" dirty="0" smtClean="0"/>
              <a:t>    </a:t>
            </a:r>
            <a:endParaRPr lang="en-US" altLang="zh-TW" dirty="0" smtClean="0"/>
          </a:p>
          <a:p>
            <a:pPr lvl="0"/>
            <a:endParaRPr lang="en-US" altLang="zh-TW" dirty="0" smtClean="0"/>
          </a:p>
          <a:p>
            <a:pPr lvl="0"/>
            <a:endParaRPr lang="en-US" altLang="zh-TW" dirty="0" smtClean="0"/>
          </a:p>
          <a:p>
            <a:pPr lvl="0"/>
            <a:endParaRPr lang="en-US" altLang="zh-TW" sz="1400" dirty="0" smtClean="0"/>
          </a:p>
        </p:txBody>
      </p:sp>
      <p:sp>
        <p:nvSpPr>
          <p:cNvPr id="4" name="投影片編號版面配置區 3"/>
          <p:cNvSpPr>
            <a:spLocks noGrp="1"/>
          </p:cNvSpPr>
          <p:nvPr>
            <p:ph type="sldNum" sz="quarter" idx="10"/>
          </p:nvPr>
        </p:nvSpPr>
        <p:spPr/>
        <p:txBody>
          <a:bodyPr/>
          <a:lstStyle/>
          <a:p>
            <a:pPr>
              <a:defRPr/>
            </a:pPr>
            <a:fld id="{0DD66462-3FCC-476E-A193-5C0CA90D98F8}" type="slidenum">
              <a:rPr lang="en-US" altLang="zh-TW" smtClean="0"/>
              <a:pPr>
                <a:defRPr/>
              </a:pPr>
              <a:t>3</a:t>
            </a:fld>
            <a:endParaRPr lang="en-US" altLang="zh-TW" dirty="0"/>
          </a:p>
        </p:txBody>
      </p:sp>
      <p:pic>
        <p:nvPicPr>
          <p:cNvPr id="7" name="圖片 6" descr="圖片6-1.jpg"/>
          <p:cNvPicPr>
            <a:picLocks noChangeAspect="1"/>
          </p:cNvPicPr>
          <p:nvPr/>
        </p:nvPicPr>
        <p:blipFill>
          <a:blip r:embed="rId3" cstate="print"/>
          <a:stretch>
            <a:fillRect/>
          </a:stretch>
        </p:blipFill>
        <p:spPr>
          <a:xfrm>
            <a:off x="1043608" y="1700808"/>
            <a:ext cx="6264696" cy="3672408"/>
          </a:xfrm>
          <a:prstGeom prst="rect">
            <a:avLst/>
          </a:prstGeom>
          <a:ln>
            <a:solidFill>
              <a:schemeClr val="accent1"/>
            </a:solidFill>
          </a:ln>
        </p:spPr>
      </p:pic>
      <p:sp>
        <p:nvSpPr>
          <p:cNvPr id="6" name="矩形 5"/>
          <p:cNvSpPr/>
          <p:nvPr/>
        </p:nvSpPr>
        <p:spPr bwMode="auto">
          <a:xfrm>
            <a:off x="3851920" y="4653136"/>
            <a:ext cx="864096" cy="792088"/>
          </a:xfrm>
          <a:prstGeom prst="rect">
            <a:avLst/>
          </a:prstGeom>
          <a:noFill/>
          <a:ln w="9525" cap="flat" cmpd="sng" algn="ctr">
            <a:solidFill>
              <a:srgbClr val="FF0000">
                <a:alpha val="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新細明體" pitchFamily="18" charset="-120"/>
            </a:endParaRPr>
          </a:p>
        </p:txBody>
      </p:sp>
      <p:sp>
        <p:nvSpPr>
          <p:cNvPr id="9" name="等腰三角形 8"/>
          <p:cNvSpPr/>
          <p:nvPr/>
        </p:nvSpPr>
        <p:spPr bwMode="auto">
          <a:xfrm>
            <a:off x="4211960" y="5445224"/>
            <a:ext cx="288032" cy="288032"/>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dirty="0" smtClean="0">
              <a:ln>
                <a:noFill/>
              </a:ln>
              <a:solidFill>
                <a:srgbClr val="FFFF66"/>
              </a:solidFill>
              <a:effectLst/>
              <a:latin typeface="Arial" charset="0"/>
              <a:ea typeface="新細明體" pitchFamily="18" charset="-120"/>
            </a:endParaRPr>
          </a:p>
        </p:txBody>
      </p:sp>
      <p:sp>
        <p:nvSpPr>
          <p:cNvPr id="10" name="等腰三角形 9"/>
          <p:cNvSpPr/>
          <p:nvPr/>
        </p:nvSpPr>
        <p:spPr bwMode="auto">
          <a:xfrm>
            <a:off x="5436096" y="5445224"/>
            <a:ext cx="288032" cy="288032"/>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dirty="0" smtClean="0">
              <a:ln>
                <a:noFill/>
              </a:ln>
              <a:solidFill>
                <a:srgbClr val="FFFF66"/>
              </a:solidFill>
              <a:effectLst/>
              <a:latin typeface="Arial" charset="0"/>
              <a:ea typeface="新細明體" pitchFamily="18" charset="-120"/>
            </a:endParaRPr>
          </a:p>
        </p:txBody>
      </p:sp>
      <p:sp>
        <p:nvSpPr>
          <p:cNvPr id="12" name="等腰三角形 11"/>
          <p:cNvSpPr/>
          <p:nvPr/>
        </p:nvSpPr>
        <p:spPr bwMode="auto">
          <a:xfrm>
            <a:off x="4427984" y="3429000"/>
            <a:ext cx="288032" cy="288032"/>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dirty="0" smtClean="0">
              <a:ln>
                <a:noFill/>
              </a:ln>
              <a:solidFill>
                <a:srgbClr val="FFFF66"/>
              </a:solidFill>
              <a:effectLst/>
              <a:latin typeface="Arial" charset="0"/>
              <a:ea typeface="新細明體" pitchFamily="18"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4</a:t>
            </a:fld>
            <a:endParaRPr lang="en-US" altLang="zh-TW" dirty="0" smtClean="0">
              <a:ea typeface="新細明體" charset="-120"/>
            </a:endParaRPr>
          </a:p>
          <a:p>
            <a:endParaRPr lang="en-US" altLang="zh-TW" dirty="0"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eaLnBrk="1" hangingPunct="1">
              <a:lnSpc>
                <a:spcPct val="120000"/>
              </a:lnSpc>
            </a:pPr>
            <a:r>
              <a:rPr lang="zh-TW" altLang="en-US" dirty="0" smtClean="0">
                <a:latin typeface="Arial" charset="0"/>
              </a:rPr>
              <a:t>長期照顧保險</a:t>
            </a:r>
            <a:endParaRPr lang="en-US" altLang="zh-TW" dirty="0" smtClean="0">
              <a:latin typeface="+mn-ea"/>
            </a:endParaRPr>
          </a:p>
        </p:txBody>
      </p:sp>
      <p:sp>
        <p:nvSpPr>
          <p:cNvPr id="19459" name="Rectangle 3"/>
          <p:cNvSpPr>
            <a:spLocks noGrp="1" noChangeArrowheads="1"/>
          </p:cNvSpPr>
          <p:nvPr>
            <p:ph type="body" idx="1"/>
          </p:nvPr>
        </p:nvSpPr>
        <p:spPr>
          <a:xfrm>
            <a:off x="755576" y="980728"/>
            <a:ext cx="7632774" cy="4392488"/>
          </a:xfrm>
        </p:spPr>
        <p:txBody>
          <a:bodyPr/>
          <a:lstStyle/>
          <a:p>
            <a:pPr eaLnBrk="1" hangingPunct="1">
              <a:lnSpc>
                <a:spcPct val="120000"/>
              </a:lnSpc>
              <a:buNone/>
            </a:pPr>
            <a:r>
              <a:rPr lang="zh-TW" altLang="en-US" sz="3000" b="1" dirty="0" smtClean="0">
                <a:latin typeface="Arial" charset="0"/>
              </a:rPr>
              <a:t>二、商業型長期照顧保險可補足社會型長期</a:t>
            </a:r>
            <a:endParaRPr lang="en-US" altLang="zh-TW" sz="3000" b="1" dirty="0" smtClean="0">
              <a:latin typeface="Arial" charset="0"/>
            </a:endParaRPr>
          </a:p>
          <a:p>
            <a:pPr eaLnBrk="1" hangingPunct="1">
              <a:lnSpc>
                <a:spcPct val="120000"/>
              </a:lnSpc>
              <a:buNone/>
            </a:pPr>
            <a:r>
              <a:rPr lang="zh-TW" altLang="en-US" sz="3000" b="1" dirty="0" smtClean="0">
                <a:latin typeface="Arial" charset="0"/>
              </a:rPr>
              <a:t>       照顧保險之不足</a:t>
            </a:r>
            <a:endParaRPr lang="en-US" altLang="zh-TW" sz="3000" b="1" dirty="0" smtClean="0">
              <a:latin typeface="Arial" charset="0"/>
            </a:endParaRPr>
          </a:p>
          <a:p>
            <a:pPr eaLnBrk="1" hangingPunct="1">
              <a:lnSpc>
                <a:spcPct val="120000"/>
              </a:lnSpc>
            </a:pPr>
            <a:endParaRPr lang="en-US" altLang="zh-TW" b="1" dirty="0" smtClean="0">
              <a:latin typeface="Arial" charset="0"/>
            </a:endParaRPr>
          </a:p>
          <a:p>
            <a:pPr eaLnBrk="1" hangingPunct="1">
              <a:lnSpc>
                <a:spcPct val="120000"/>
              </a:lnSpc>
            </a:pPr>
            <a:endParaRPr lang="en-US" altLang="zh-TW" b="1" dirty="0" smtClean="0">
              <a:latin typeface="Arial" charset="0"/>
            </a:endParaRPr>
          </a:p>
          <a:p>
            <a:pPr eaLnBrk="1" hangingPunct="1">
              <a:lnSpc>
                <a:spcPct val="120000"/>
              </a:lnSpc>
            </a:pPr>
            <a:endParaRPr lang="en-US" altLang="zh-TW" b="1" dirty="0" smtClean="0">
              <a:latin typeface="Arial" charset="0"/>
            </a:endParaRPr>
          </a:p>
          <a:p>
            <a:pPr eaLnBrk="1" hangingPunct="1">
              <a:lnSpc>
                <a:spcPct val="120000"/>
              </a:lnSpc>
            </a:pPr>
            <a:endParaRPr lang="en-US" altLang="zh-TW" b="1" dirty="0" smtClean="0">
              <a:latin typeface="Arial" charset="0"/>
            </a:endParaRPr>
          </a:p>
          <a:p>
            <a:pPr eaLnBrk="1" hangingPunct="1">
              <a:lnSpc>
                <a:spcPct val="120000"/>
              </a:lnSpc>
            </a:pPr>
            <a:endParaRPr lang="en-US" altLang="zh-TW" b="1" dirty="0" smtClean="0">
              <a:latin typeface="Arial" charset="0"/>
            </a:endParaRPr>
          </a:p>
          <a:p>
            <a:pPr eaLnBrk="1" hangingPunct="1">
              <a:lnSpc>
                <a:spcPct val="120000"/>
              </a:lnSpc>
              <a:buNone/>
            </a:pPr>
            <a:endParaRPr lang="en-US" altLang="zh-TW" b="1" dirty="0" smtClean="0">
              <a:latin typeface="Arial" charset="0"/>
            </a:endParaRPr>
          </a:p>
        </p:txBody>
      </p:sp>
      <p:graphicFrame>
        <p:nvGraphicFramePr>
          <p:cNvPr id="5" name="資料庫圖表 4"/>
          <p:cNvGraphicFramePr/>
          <p:nvPr/>
        </p:nvGraphicFramePr>
        <p:xfrm>
          <a:off x="899592" y="1916832"/>
          <a:ext cx="7344816"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矩形 5"/>
          <p:cNvSpPr/>
          <p:nvPr/>
        </p:nvSpPr>
        <p:spPr bwMode="auto">
          <a:xfrm>
            <a:off x="3995936" y="2204864"/>
            <a:ext cx="1296144" cy="720080"/>
          </a:xfrm>
          <a:prstGeom prst="rect">
            <a:avLst/>
          </a:prstGeom>
          <a:solidFill>
            <a:srgbClr val="FF9933"/>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3200" b="1" i="0" u="none" strike="noStrike" cap="none" normalizeH="0" baseline="0" dirty="0" smtClean="0">
                <a:ln>
                  <a:noFill/>
                </a:ln>
                <a:solidFill>
                  <a:schemeClr val="bg1"/>
                </a:solidFill>
                <a:effectLst/>
                <a:latin typeface="+mn-ea"/>
                <a:ea typeface="+mn-ea"/>
              </a:rPr>
              <a:t>長</a:t>
            </a:r>
            <a:r>
              <a:rPr lang="zh-TW" altLang="en-US" sz="3200" b="1" dirty="0" smtClean="0">
                <a:solidFill>
                  <a:schemeClr val="bg1"/>
                </a:solidFill>
                <a:latin typeface="+mn-ea"/>
                <a:ea typeface="+mn-ea"/>
              </a:rPr>
              <a:t>照</a:t>
            </a:r>
            <a:endParaRPr kumimoji="1" lang="zh-TW" altLang="en-US" sz="3200" b="1" i="0" u="none" strike="noStrike" cap="none" normalizeH="0" baseline="0" dirty="0" smtClean="0">
              <a:ln>
                <a:noFill/>
              </a:ln>
              <a:solidFill>
                <a:schemeClr val="bg1"/>
              </a:solidFill>
              <a:effectLst/>
              <a:latin typeface="+mn-ea"/>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5</a:t>
            </a:fld>
            <a:endParaRPr lang="en-US" altLang="zh-TW"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eaLnBrk="1" hangingPunct="1"/>
            <a:r>
              <a:rPr lang="zh-TW" altLang="en-US" dirty="0" smtClean="0">
                <a:latin typeface="+mn-ea"/>
              </a:rPr>
              <a:t>產險業之角色與責任</a:t>
            </a:r>
            <a:endParaRPr lang="zh-TW" altLang="en-US" dirty="0" smtClean="0">
              <a:latin typeface="+mj-ea"/>
            </a:endParaRPr>
          </a:p>
        </p:txBody>
      </p:sp>
      <p:sp>
        <p:nvSpPr>
          <p:cNvPr id="19459" name="Rectangle 3"/>
          <p:cNvSpPr>
            <a:spLocks noGrp="1" noChangeArrowheads="1"/>
          </p:cNvSpPr>
          <p:nvPr>
            <p:ph type="body" idx="1"/>
          </p:nvPr>
        </p:nvSpPr>
        <p:spPr>
          <a:xfrm>
            <a:off x="683568" y="1052736"/>
            <a:ext cx="7632774" cy="4213448"/>
          </a:xfrm>
        </p:spPr>
        <p:txBody>
          <a:bodyPr/>
          <a:lstStyle/>
          <a:p>
            <a:pPr eaLnBrk="1" hangingPunct="1">
              <a:lnSpc>
                <a:spcPct val="120000"/>
              </a:lnSpc>
              <a:buNone/>
            </a:pPr>
            <a:r>
              <a:rPr lang="zh-TW" altLang="en-US" sz="3000" b="1" dirty="0" smtClean="0">
                <a:latin typeface="+mn-ea"/>
              </a:rPr>
              <a:t>三、台灣長期照顧制度</a:t>
            </a:r>
            <a:r>
              <a:rPr lang="en-US" altLang="zh-TW" sz="3000" b="1" dirty="0" smtClean="0">
                <a:latin typeface="+mn-ea"/>
              </a:rPr>
              <a:t>-</a:t>
            </a:r>
            <a:r>
              <a:rPr lang="zh-TW" altLang="en-US" sz="3000" b="1" dirty="0" smtClean="0">
                <a:latin typeface="+mn-ea"/>
              </a:rPr>
              <a:t>產險業之角色與責任</a:t>
            </a:r>
            <a:endParaRPr lang="en-US" altLang="zh-TW" sz="3000" b="1" dirty="0" smtClean="0">
              <a:latin typeface="+mn-ea"/>
            </a:endParaRPr>
          </a:p>
          <a:p>
            <a:pPr eaLnBrk="1" hangingPunct="1">
              <a:lnSpc>
                <a:spcPct val="120000"/>
              </a:lnSpc>
              <a:buNone/>
            </a:pPr>
            <a:r>
              <a:rPr lang="zh-TW" altLang="en-US" sz="2400" b="1" dirty="0" smtClean="0">
                <a:latin typeface="+mn-ea"/>
              </a:rPr>
              <a:t>   </a:t>
            </a:r>
            <a:r>
              <a:rPr lang="zh-TW" altLang="en-US" sz="2400" dirty="0" smtClean="0">
                <a:latin typeface="+mn-ea"/>
              </a:rPr>
              <a:t>產險業配合政府推動「長期照顧十年計劃」盡社會</a:t>
            </a:r>
            <a:endParaRPr lang="en-US" altLang="zh-TW" sz="2400" dirty="0" smtClean="0">
              <a:latin typeface="+mn-ea"/>
            </a:endParaRPr>
          </a:p>
          <a:p>
            <a:pPr eaLnBrk="1" hangingPunct="1">
              <a:lnSpc>
                <a:spcPct val="120000"/>
              </a:lnSpc>
              <a:buNone/>
            </a:pPr>
            <a:r>
              <a:rPr lang="zh-TW" altLang="en-US" sz="2400" dirty="0" smtClean="0">
                <a:latin typeface="+mn-ea"/>
              </a:rPr>
              <a:t>   責任，未來可朝以下三大方向發展</a:t>
            </a:r>
            <a:r>
              <a:rPr lang="en-US" altLang="zh-TW" sz="2400" dirty="0" smtClean="0">
                <a:latin typeface="+mn-ea"/>
              </a:rPr>
              <a:t>:</a:t>
            </a:r>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zh-TW" altLang="zh-TW" sz="1800" dirty="0" smtClean="0">
              <a:latin typeface="+mn-ea"/>
            </a:endParaRPr>
          </a:p>
          <a:p>
            <a:pPr eaLnBrk="1" hangingPunct="1">
              <a:lnSpc>
                <a:spcPct val="120000"/>
              </a:lnSpc>
              <a:buNone/>
            </a:pPr>
            <a:r>
              <a:rPr lang="zh-TW" altLang="en-US" dirty="0" smtClean="0"/>
              <a:t>  </a:t>
            </a:r>
            <a:endParaRPr lang="zh-TW" altLang="zh-TW" dirty="0"/>
          </a:p>
        </p:txBody>
      </p:sp>
      <p:graphicFrame>
        <p:nvGraphicFramePr>
          <p:cNvPr id="7" name="資料庫圖表 6"/>
          <p:cNvGraphicFramePr/>
          <p:nvPr/>
        </p:nvGraphicFramePr>
        <p:xfrm>
          <a:off x="971600" y="2780928"/>
          <a:ext cx="6840760" cy="3204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xfrm>
            <a:off x="323850" y="6381750"/>
            <a:ext cx="8820150" cy="476250"/>
          </a:xfrm>
          <a:noFill/>
        </p:spPr>
        <p:txBody>
          <a:bodyPr/>
          <a:lstStyle/>
          <a:p>
            <a:fld id="{630A9D09-E26B-410C-BEC0-A00671B5D3E6}" type="slidenum">
              <a:rPr lang="en-US" altLang="zh-TW" smtClean="0">
                <a:ea typeface="新細明體" charset="-120"/>
              </a:rPr>
              <a:pPr/>
              <a:t>6</a:t>
            </a:fld>
            <a:endParaRPr lang="en-US" altLang="zh-TW"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eaLnBrk="1" hangingPunct="1"/>
            <a:r>
              <a:rPr lang="zh-TW" altLang="en-US" dirty="0" smtClean="0">
                <a:latin typeface="+mn-ea"/>
              </a:rPr>
              <a:t>產險業之角色與責任</a:t>
            </a:r>
            <a:endParaRPr lang="zh-TW" altLang="en-US" dirty="0" smtClean="0">
              <a:latin typeface="+mj-ea"/>
            </a:endParaRPr>
          </a:p>
        </p:txBody>
      </p:sp>
      <p:sp>
        <p:nvSpPr>
          <p:cNvPr id="19459" name="Rectangle 3"/>
          <p:cNvSpPr>
            <a:spLocks noGrp="1" noChangeArrowheads="1"/>
          </p:cNvSpPr>
          <p:nvPr>
            <p:ph type="body" idx="1"/>
          </p:nvPr>
        </p:nvSpPr>
        <p:spPr>
          <a:xfrm>
            <a:off x="755576" y="1052736"/>
            <a:ext cx="8064822" cy="4213448"/>
          </a:xfrm>
        </p:spPr>
        <p:txBody>
          <a:bodyPr/>
          <a:lstStyle/>
          <a:p>
            <a:pPr eaLnBrk="1" hangingPunct="1">
              <a:lnSpc>
                <a:spcPct val="120000"/>
              </a:lnSpc>
              <a:buNone/>
            </a:pPr>
            <a:r>
              <a:rPr lang="en-US" altLang="zh-TW" b="1" dirty="0" smtClean="0">
                <a:latin typeface="+mn-ea"/>
              </a:rPr>
              <a:t>(</a:t>
            </a:r>
            <a:r>
              <a:rPr lang="zh-TW" altLang="en-US" b="1" dirty="0" smtClean="0">
                <a:latin typeface="+mn-ea"/>
              </a:rPr>
              <a:t>一</a:t>
            </a:r>
            <a:r>
              <a:rPr lang="en-US" altLang="zh-TW" b="1" dirty="0" smtClean="0">
                <a:latin typeface="+mn-ea"/>
              </a:rPr>
              <a:t>)</a:t>
            </a:r>
            <a:r>
              <a:rPr lang="zh-TW" altLang="en-US" b="1" dirty="0" smtClean="0">
                <a:latin typeface="+mn-ea"/>
              </a:rPr>
              <a:t>參與經營長期照顧保險，提供國人更充分保障</a:t>
            </a:r>
            <a:endParaRPr lang="en-US" altLang="zh-TW" b="1" dirty="0" smtClean="0">
              <a:latin typeface="+mn-ea"/>
            </a:endParaRPr>
          </a:p>
          <a:p>
            <a:pPr eaLnBrk="1" hangingPunct="1">
              <a:lnSpc>
                <a:spcPct val="120000"/>
              </a:lnSpc>
              <a:buNone/>
            </a:pPr>
            <a:r>
              <a:rPr lang="zh-TW" altLang="en-US" dirty="0" smtClean="0">
                <a:latin typeface="+mn-ea"/>
              </a:rPr>
              <a:t> </a:t>
            </a:r>
            <a:r>
              <a:rPr lang="en-US" altLang="zh-TW" dirty="0" smtClean="0">
                <a:latin typeface="+mn-ea"/>
              </a:rPr>
              <a:t>1.</a:t>
            </a:r>
            <a:r>
              <a:rPr lang="zh-TW" altLang="en-US" dirty="0" smtClean="0">
                <a:latin typeface="+mn-ea"/>
              </a:rPr>
              <a:t>產險業經營長期照顧保險補足保障</a:t>
            </a:r>
            <a:endParaRPr lang="en-US" altLang="zh-TW" dirty="0" smtClean="0">
              <a:latin typeface="+mn-ea"/>
            </a:endParaRPr>
          </a:p>
          <a:p>
            <a:pPr eaLnBrk="1" hangingPunct="1">
              <a:lnSpc>
                <a:spcPct val="120000"/>
              </a:lnSpc>
              <a:buNone/>
            </a:pPr>
            <a:endParaRPr lang="en-US" altLang="zh-TW" sz="2400" dirty="0" smtClean="0">
              <a:latin typeface="+mn-ea"/>
            </a:endParaRPr>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zh-TW" altLang="zh-TW" sz="1800" dirty="0" smtClean="0">
              <a:latin typeface="+mn-ea"/>
            </a:endParaRPr>
          </a:p>
          <a:p>
            <a:pPr eaLnBrk="1" hangingPunct="1">
              <a:lnSpc>
                <a:spcPct val="120000"/>
              </a:lnSpc>
              <a:buNone/>
            </a:pPr>
            <a:r>
              <a:rPr lang="zh-TW" altLang="en-US" dirty="0" smtClean="0"/>
              <a:t>  </a:t>
            </a:r>
            <a:endParaRPr lang="zh-TW" altLang="zh-TW" dirty="0"/>
          </a:p>
        </p:txBody>
      </p:sp>
      <p:graphicFrame>
        <p:nvGraphicFramePr>
          <p:cNvPr id="5" name="資料庫圖表 4"/>
          <p:cNvGraphicFramePr/>
          <p:nvPr/>
        </p:nvGraphicFramePr>
        <p:xfrm>
          <a:off x="1475656" y="2420888"/>
          <a:ext cx="5760640" cy="2520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7</a:t>
            </a:fld>
            <a:endParaRPr lang="en-US" altLang="zh-TW"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eaLnBrk="1" hangingPunct="1"/>
            <a:r>
              <a:rPr lang="zh-TW" altLang="en-US" dirty="0" smtClean="0">
                <a:latin typeface="+mn-ea"/>
              </a:rPr>
              <a:t>產險業之角色與責任</a:t>
            </a:r>
            <a:endParaRPr lang="zh-TW" altLang="en-US" dirty="0" smtClean="0">
              <a:latin typeface="+mj-ea"/>
            </a:endParaRPr>
          </a:p>
        </p:txBody>
      </p:sp>
      <p:sp>
        <p:nvSpPr>
          <p:cNvPr id="19459" name="Rectangle 3"/>
          <p:cNvSpPr>
            <a:spLocks noGrp="1" noChangeArrowheads="1"/>
          </p:cNvSpPr>
          <p:nvPr>
            <p:ph type="body" idx="1"/>
          </p:nvPr>
        </p:nvSpPr>
        <p:spPr>
          <a:xfrm>
            <a:off x="755576" y="980728"/>
            <a:ext cx="8712968" cy="5877272"/>
          </a:xfrm>
        </p:spPr>
        <p:txBody>
          <a:bodyPr/>
          <a:lstStyle/>
          <a:p>
            <a:pPr eaLnBrk="1" hangingPunct="1">
              <a:lnSpc>
                <a:spcPct val="120000"/>
              </a:lnSpc>
              <a:buNone/>
            </a:pPr>
            <a:r>
              <a:rPr lang="en-US" altLang="zh-TW" b="1" dirty="0" smtClean="0">
                <a:latin typeface="+mn-ea"/>
              </a:rPr>
              <a:t>(</a:t>
            </a:r>
            <a:r>
              <a:rPr lang="zh-TW" altLang="en-US" b="1" dirty="0" smtClean="0">
                <a:latin typeface="+mn-ea"/>
              </a:rPr>
              <a:t>一</a:t>
            </a:r>
            <a:r>
              <a:rPr lang="en-US" altLang="zh-TW" b="1" dirty="0" smtClean="0">
                <a:latin typeface="+mn-ea"/>
              </a:rPr>
              <a:t>)</a:t>
            </a:r>
            <a:r>
              <a:rPr lang="zh-TW" altLang="en-US" b="1" dirty="0" smtClean="0">
                <a:latin typeface="+mn-ea"/>
              </a:rPr>
              <a:t>參與經營長期照顧保險，提供國人更充分保障</a:t>
            </a:r>
            <a:endParaRPr lang="en-US" altLang="zh-TW" b="1" dirty="0" smtClean="0">
              <a:latin typeface="+mn-ea"/>
            </a:endParaRPr>
          </a:p>
          <a:p>
            <a:pPr eaLnBrk="1" hangingPunct="1">
              <a:lnSpc>
                <a:spcPct val="120000"/>
              </a:lnSpc>
              <a:buNone/>
            </a:pPr>
            <a:r>
              <a:rPr lang="zh-TW" altLang="en-US" dirty="0" smtClean="0">
                <a:latin typeface="+mn-ea"/>
              </a:rPr>
              <a:t> </a:t>
            </a:r>
            <a:r>
              <a:rPr lang="en-US" altLang="zh-TW" dirty="0" smtClean="0">
                <a:latin typeface="+mn-ea"/>
              </a:rPr>
              <a:t>2.</a:t>
            </a:r>
            <a:r>
              <a:rPr lang="zh-TW" altLang="en-US" dirty="0" smtClean="0">
                <a:latin typeface="+mn-ea"/>
              </a:rPr>
              <a:t>產險業經營有別於壽險之長期照顧保險</a:t>
            </a:r>
            <a:endParaRPr lang="en-US" altLang="zh-TW" dirty="0" smtClean="0">
              <a:latin typeface="+mn-ea"/>
            </a:endParaRPr>
          </a:p>
          <a:p>
            <a:pPr eaLnBrk="1" hangingPunct="1">
              <a:lnSpc>
                <a:spcPct val="120000"/>
              </a:lnSpc>
              <a:buNone/>
            </a:pPr>
            <a:r>
              <a:rPr lang="zh-TW" altLang="en-US" dirty="0" smtClean="0">
                <a:latin typeface="+mn-ea"/>
              </a:rPr>
              <a:t>    </a:t>
            </a:r>
            <a:endParaRPr lang="en-US" altLang="zh-TW" sz="2400" dirty="0" smtClean="0">
              <a:latin typeface="+mn-ea"/>
            </a:endParaRPr>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zh-TW" altLang="zh-TW" sz="1800" dirty="0" smtClean="0">
              <a:latin typeface="+mn-ea"/>
            </a:endParaRPr>
          </a:p>
          <a:p>
            <a:pPr eaLnBrk="1" hangingPunct="1">
              <a:lnSpc>
                <a:spcPct val="120000"/>
              </a:lnSpc>
              <a:buNone/>
            </a:pPr>
            <a:r>
              <a:rPr lang="zh-TW" altLang="en-US" dirty="0" smtClean="0"/>
              <a:t>  </a:t>
            </a:r>
            <a:endParaRPr lang="zh-TW" altLang="zh-TW" dirty="0"/>
          </a:p>
        </p:txBody>
      </p:sp>
      <p:graphicFrame>
        <p:nvGraphicFramePr>
          <p:cNvPr id="6" name="資料庫圖表 5"/>
          <p:cNvGraphicFramePr/>
          <p:nvPr/>
        </p:nvGraphicFramePr>
        <p:xfrm>
          <a:off x="1475656" y="220486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8</a:t>
            </a:fld>
            <a:endParaRPr lang="en-US" altLang="zh-TW"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eaLnBrk="1" hangingPunct="1"/>
            <a:r>
              <a:rPr lang="zh-TW" altLang="en-US" dirty="0" smtClean="0">
                <a:latin typeface="+mn-ea"/>
              </a:rPr>
              <a:t>產險業之角色與責任</a:t>
            </a:r>
            <a:endParaRPr lang="zh-TW" altLang="en-US" dirty="0" smtClean="0">
              <a:latin typeface="+mj-ea"/>
            </a:endParaRPr>
          </a:p>
        </p:txBody>
      </p:sp>
      <p:sp>
        <p:nvSpPr>
          <p:cNvPr id="19459" name="Rectangle 3"/>
          <p:cNvSpPr>
            <a:spLocks noGrp="1" noChangeArrowheads="1"/>
          </p:cNvSpPr>
          <p:nvPr>
            <p:ph type="body" idx="1"/>
          </p:nvPr>
        </p:nvSpPr>
        <p:spPr>
          <a:xfrm>
            <a:off x="755576" y="980728"/>
            <a:ext cx="8064822" cy="4933528"/>
          </a:xfrm>
        </p:spPr>
        <p:txBody>
          <a:bodyPr/>
          <a:lstStyle/>
          <a:p>
            <a:pPr eaLnBrk="1" hangingPunct="1">
              <a:lnSpc>
                <a:spcPct val="120000"/>
              </a:lnSpc>
              <a:buNone/>
            </a:pPr>
            <a:r>
              <a:rPr lang="en-US" altLang="zh-TW" b="1" dirty="0" smtClean="0">
                <a:latin typeface="+mn-ea"/>
              </a:rPr>
              <a:t>(</a:t>
            </a:r>
            <a:r>
              <a:rPr lang="zh-TW" altLang="en-US" b="1" dirty="0" smtClean="0">
                <a:latin typeface="+mn-ea"/>
              </a:rPr>
              <a:t>一</a:t>
            </a:r>
            <a:r>
              <a:rPr lang="en-US" altLang="zh-TW" b="1" dirty="0" smtClean="0">
                <a:latin typeface="+mn-ea"/>
              </a:rPr>
              <a:t>)</a:t>
            </a:r>
            <a:r>
              <a:rPr lang="zh-TW" altLang="en-US" b="1" dirty="0" smtClean="0">
                <a:latin typeface="+mn-ea"/>
              </a:rPr>
              <a:t>參與經營長期照顧保險，提供國人更充分保障</a:t>
            </a:r>
            <a:endParaRPr lang="en-US" altLang="zh-TW" b="1" dirty="0" smtClean="0">
              <a:latin typeface="+mn-ea"/>
            </a:endParaRPr>
          </a:p>
          <a:p>
            <a:pPr eaLnBrk="1" hangingPunct="1">
              <a:lnSpc>
                <a:spcPct val="120000"/>
              </a:lnSpc>
              <a:buNone/>
            </a:pPr>
            <a:r>
              <a:rPr lang="zh-TW" altLang="en-US" dirty="0" smtClean="0">
                <a:latin typeface="+mn-ea"/>
              </a:rPr>
              <a:t> </a:t>
            </a:r>
            <a:r>
              <a:rPr lang="en-US" altLang="zh-TW" dirty="0" smtClean="0">
                <a:latin typeface="+mn-ea"/>
              </a:rPr>
              <a:t>3.</a:t>
            </a:r>
            <a:r>
              <a:rPr lang="zh-TW" altLang="en-US" dirty="0" smtClean="0">
                <a:latin typeface="+mn-ea"/>
              </a:rPr>
              <a:t>產險業經營長期照顧保險之優勢</a:t>
            </a:r>
            <a:endParaRPr lang="en-US" altLang="zh-TW" sz="2400" dirty="0" smtClean="0">
              <a:latin typeface="+mn-ea"/>
            </a:endParaRPr>
          </a:p>
          <a:p>
            <a:pPr eaLnBrk="1" hangingPunct="1">
              <a:lnSpc>
                <a:spcPct val="120000"/>
              </a:lnSpc>
              <a:buNone/>
            </a:pPr>
            <a:r>
              <a:rPr lang="zh-TW" altLang="en-US" dirty="0" smtClean="0">
                <a:latin typeface="+mn-ea"/>
              </a:rPr>
              <a:t>    </a:t>
            </a:r>
            <a:endParaRPr lang="en-US" altLang="zh-TW" sz="2400" dirty="0" smtClean="0">
              <a:latin typeface="+mn-ea"/>
            </a:endParaRPr>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zh-TW" altLang="zh-TW" sz="1800" dirty="0" smtClean="0">
              <a:latin typeface="+mn-ea"/>
            </a:endParaRPr>
          </a:p>
          <a:p>
            <a:pPr eaLnBrk="1" hangingPunct="1">
              <a:lnSpc>
                <a:spcPct val="120000"/>
              </a:lnSpc>
              <a:buNone/>
            </a:pPr>
            <a:r>
              <a:rPr lang="zh-TW" altLang="en-US" dirty="0" smtClean="0"/>
              <a:t>  </a:t>
            </a:r>
            <a:endParaRPr lang="zh-TW" altLang="zh-TW" dirty="0"/>
          </a:p>
        </p:txBody>
      </p:sp>
      <p:graphicFrame>
        <p:nvGraphicFramePr>
          <p:cNvPr id="5" name="資料庫圖表 4"/>
          <p:cNvGraphicFramePr/>
          <p:nvPr/>
        </p:nvGraphicFramePr>
        <p:xfrm>
          <a:off x="827584" y="2132856"/>
          <a:ext cx="7416824"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圓角矩形 5"/>
          <p:cNvSpPr/>
          <p:nvPr/>
        </p:nvSpPr>
        <p:spPr bwMode="auto">
          <a:xfrm>
            <a:off x="3851920" y="4005064"/>
            <a:ext cx="1440160" cy="648072"/>
          </a:xfrm>
          <a:prstGeom prst="roundRect">
            <a:avLst/>
          </a:prstGeom>
          <a:solidFill>
            <a:srgbClr val="7030A0"/>
          </a:solidFill>
          <a:ln w="57150" cap="flat" cmpd="sng" algn="ctr">
            <a:solidFill>
              <a:srgbClr val="FFFF66"/>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4000" b="0" i="0" u="none" strike="noStrike" cap="none" normalizeH="0" baseline="0" dirty="0" smtClean="0">
                <a:ln>
                  <a:noFill/>
                </a:ln>
                <a:solidFill>
                  <a:schemeClr val="bg1"/>
                </a:solidFill>
                <a:effectLst/>
                <a:latin typeface="+mn-ea"/>
                <a:ea typeface="+mn-ea"/>
              </a:rPr>
              <a:t>優勢</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投影片編號版面配置區 3"/>
          <p:cNvSpPr>
            <a:spLocks noGrp="1"/>
          </p:cNvSpPr>
          <p:nvPr>
            <p:ph type="sldNum" sz="quarter" idx="10"/>
          </p:nvPr>
        </p:nvSpPr>
        <p:spPr>
          <a:noFill/>
        </p:spPr>
        <p:txBody>
          <a:bodyPr/>
          <a:lstStyle/>
          <a:p>
            <a:fld id="{630A9D09-E26B-410C-BEC0-A00671B5D3E6}" type="slidenum">
              <a:rPr lang="en-US" altLang="zh-TW" smtClean="0">
                <a:ea typeface="新細明體" charset="-120"/>
              </a:rPr>
              <a:pPr/>
              <a:t>9</a:t>
            </a:fld>
            <a:endParaRPr lang="en-US" altLang="zh-TW" smtClean="0">
              <a:ea typeface="新細明體" charset="-120"/>
            </a:endParaRPr>
          </a:p>
        </p:txBody>
      </p:sp>
      <p:sp>
        <p:nvSpPr>
          <p:cNvPr id="19458" name="Rectangle 2"/>
          <p:cNvSpPr>
            <a:spLocks noGrp="1" noChangeArrowheads="1"/>
          </p:cNvSpPr>
          <p:nvPr>
            <p:ph type="title"/>
          </p:nvPr>
        </p:nvSpPr>
        <p:spPr>
          <a:xfrm>
            <a:off x="468313" y="0"/>
            <a:ext cx="8229600" cy="1143000"/>
          </a:xfrm>
        </p:spPr>
        <p:txBody>
          <a:bodyPr/>
          <a:lstStyle/>
          <a:p>
            <a:pPr eaLnBrk="1" hangingPunct="1"/>
            <a:r>
              <a:rPr lang="zh-TW" altLang="en-US" dirty="0" smtClean="0">
                <a:latin typeface="+mn-ea"/>
              </a:rPr>
              <a:t>產險業之角色與責任</a:t>
            </a:r>
            <a:endParaRPr lang="zh-TW" altLang="en-US" dirty="0" smtClean="0">
              <a:latin typeface="+mj-ea"/>
            </a:endParaRPr>
          </a:p>
        </p:txBody>
      </p:sp>
      <p:sp>
        <p:nvSpPr>
          <p:cNvPr id="19459" name="Rectangle 3"/>
          <p:cNvSpPr>
            <a:spLocks noGrp="1" noChangeArrowheads="1"/>
          </p:cNvSpPr>
          <p:nvPr>
            <p:ph type="body" idx="1"/>
          </p:nvPr>
        </p:nvSpPr>
        <p:spPr>
          <a:xfrm>
            <a:off x="755576" y="980728"/>
            <a:ext cx="8064822" cy="4933528"/>
          </a:xfrm>
        </p:spPr>
        <p:txBody>
          <a:bodyPr/>
          <a:lstStyle/>
          <a:p>
            <a:pPr eaLnBrk="1" hangingPunct="1">
              <a:lnSpc>
                <a:spcPct val="120000"/>
              </a:lnSpc>
              <a:buNone/>
            </a:pPr>
            <a:r>
              <a:rPr lang="en-US" altLang="zh-TW" b="1" dirty="0" smtClean="0">
                <a:latin typeface="+mn-ea"/>
              </a:rPr>
              <a:t>(</a:t>
            </a:r>
            <a:r>
              <a:rPr lang="zh-TW" altLang="en-US" b="1" dirty="0" smtClean="0">
                <a:latin typeface="+mn-ea"/>
              </a:rPr>
              <a:t>二</a:t>
            </a:r>
            <a:r>
              <a:rPr lang="en-US" altLang="zh-TW" b="1" dirty="0" smtClean="0">
                <a:latin typeface="+mn-ea"/>
              </a:rPr>
              <a:t>)</a:t>
            </a:r>
            <a:r>
              <a:rPr lang="zh-TW" altLang="en-US" b="1" dirty="0" smtClean="0">
                <a:latin typeface="+mn-ea"/>
              </a:rPr>
              <a:t>研發長照服務業綜合責任保險商品，提供長照</a:t>
            </a:r>
            <a:endParaRPr lang="en-US" altLang="zh-TW" b="1" dirty="0" smtClean="0">
              <a:latin typeface="+mn-ea"/>
            </a:endParaRPr>
          </a:p>
          <a:p>
            <a:pPr eaLnBrk="1" hangingPunct="1">
              <a:lnSpc>
                <a:spcPct val="120000"/>
              </a:lnSpc>
              <a:buNone/>
            </a:pPr>
            <a:r>
              <a:rPr lang="zh-TW" altLang="en-US" b="1" dirty="0" smtClean="0">
                <a:latin typeface="+mn-ea"/>
              </a:rPr>
              <a:t>    服務業者全方位之經營保障</a:t>
            </a:r>
            <a:endParaRPr lang="en-US" altLang="zh-TW" b="1" dirty="0" smtClean="0">
              <a:latin typeface="+mn-ea"/>
            </a:endParaRPr>
          </a:p>
          <a:p>
            <a:pPr eaLnBrk="1" hangingPunct="1">
              <a:lnSpc>
                <a:spcPct val="120000"/>
              </a:lnSpc>
              <a:buNone/>
            </a:pPr>
            <a:r>
              <a:rPr lang="zh-TW" altLang="en-US" sz="2400" dirty="0" smtClean="0">
                <a:latin typeface="+mn-ea"/>
              </a:rPr>
              <a:t> </a:t>
            </a:r>
            <a:r>
              <a:rPr lang="en-US" altLang="zh-TW" dirty="0" smtClean="0">
                <a:latin typeface="+mn-ea"/>
              </a:rPr>
              <a:t>1.</a:t>
            </a:r>
            <a:r>
              <a:rPr lang="zh-TW" altLang="en-US" dirty="0" smtClean="0">
                <a:latin typeface="+mn-ea"/>
              </a:rPr>
              <a:t>產險業應提供長期照護機構經營風險之保障</a:t>
            </a:r>
            <a:endParaRPr lang="en-US" altLang="zh-TW" dirty="0" smtClean="0">
              <a:latin typeface="+mn-ea"/>
            </a:endParaRPr>
          </a:p>
          <a:p>
            <a:pPr eaLnBrk="1" hangingPunct="1">
              <a:lnSpc>
                <a:spcPct val="120000"/>
              </a:lnSpc>
              <a:buNone/>
            </a:pPr>
            <a:r>
              <a:rPr lang="zh-TW" altLang="en-US" sz="2400" dirty="0" smtClean="0"/>
              <a:t>    </a:t>
            </a:r>
          </a:p>
          <a:p>
            <a:pPr eaLnBrk="1" hangingPunct="1">
              <a:lnSpc>
                <a:spcPct val="120000"/>
              </a:lnSpc>
              <a:buNone/>
            </a:pPr>
            <a:endParaRPr lang="en-US" altLang="zh-TW" dirty="0" smtClean="0">
              <a:latin typeface="+mn-ea"/>
            </a:endParaRPr>
          </a:p>
          <a:p>
            <a:pPr eaLnBrk="1" hangingPunct="1">
              <a:lnSpc>
                <a:spcPct val="120000"/>
              </a:lnSpc>
              <a:buNone/>
            </a:pPr>
            <a:r>
              <a:rPr lang="zh-TW" altLang="en-US" dirty="0" smtClean="0">
                <a:latin typeface="+mn-ea"/>
              </a:rPr>
              <a:t> </a:t>
            </a:r>
            <a:endParaRPr lang="en-US" altLang="zh-TW" sz="2400" dirty="0" smtClean="0">
              <a:latin typeface="+mn-ea"/>
            </a:endParaRPr>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en-US" altLang="zh-TW" dirty="0" smtClean="0"/>
          </a:p>
          <a:p>
            <a:pPr eaLnBrk="1" hangingPunct="1">
              <a:lnSpc>
                <a:spcPct val="120000"/>
              </a:lnSpc>
              <a:buNone/>
            </a:pPr>
            <a:endParaRPr lang="zh-TW" altLang="zh-TW" sz="1800" dirty="0" smtClean="0">
              <a:latin typeface="+mn-ea"/>
            </a:endParaRPr>
          </a:p>
          <a:p>
            <a:pPr eaLnBrk="1" hangingPunct="1">
              <a:lnSpc>
                <a:spcPct val="120000"/>
              </a:lnSpc>
              <a:buNone/>
            </a:pPr>
            <a:r>
              <a:rPr lang="zh-TW" altLang="en-US" dirty="0" smtClean="0"/>
              <a:t>  </a:t>
            </a:r>
            <a:endParaRPr lang="zh-TW" altLang="zh-TW" dirty="0"/>
          </a:p>
        </p:txBody>
      </p:sp>
      <p:graphicFrame>
        <p:nvGraphicFramePr>
          <p:cNvPr id="5" name="資料庫圖表 4"/>
          <p:cNvGraphicFramePr/>
          <p:nvPr/>
        </p:nvGraphicFramePr>
        <p:xfrm>
          <a:off x="1043608" y="2348880"/>
          <a:ext cx="7560840" cy="5216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雲朵形 5"/>
          <p:cNvSpPr/>
          <p:nvPr/>
        </p:nvSpPr>
        <p:spPr bwMode="auto">
          <a:xfrm>
            <a:off x="2987824" y="4941168"/>
            <a:ext cx="2808312" cy="1728192"/>
          </a:xfrm>
          <a:prstGeom prst="cloud">
            <a:avLst/>
          </a:prstGeom>
          <a:solidFill>
            <a:schemeClr val="accent6">
              <a:lumMod val="40000"/>
              <a:lumOff val="60000"/>
            </a:schemeClr>
          </a:solidFill>
          <a:ln w="9525" cap="flat" cmpd="sng" algn="ctr">
            <a:solidFill>
              <a:srgbClr val="9966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lvl="0" algn="ctr"/>
            <a:r>
              <a:rPr lang="zh-TW" altLang="en-US" sz="2800" b="1" dirty="0" smtClean="0">
                <a:solidFill>
                  <a:schemeClr val="bg1"/>
                </a:solidFill>
                <a:latin typeface="+mn-ea"/>
                <a:ea typeface="+mn-ea"/>
              </a:rPr>
              <a:t>被照顧者之</a:t>
            </a:r>
            <a:endParaRPr lang="en-US" altLang="zh-TW" sz="2800" b="1" dirty="0" smtClean="0">
              <a:solidFill>
                <a:schemeClr val="bg1"/>
              </a:solidFill>
              <a:latin typeface="+mn-ea"/>
              <a:ea typeface="+mn-ea"/>
            </a:endParaRPr>
          </a:p>
          <a:p>
            <a:pPr lvl="0" algn="ctr"/>
            <a:r>
              <a:rPr lang="zh-TW" altLang="en-US" sz="2800" b="1" dirty="0" smtClean="0">
                <a:solidFill>
                  <a:schemeClr val="bg1"/>
                </a:solidFill>
                <a:latin typeface="+mn-ea"/>
                <a:ea typeface="+mn-ea"/>
              </a:rPr>
              <a:t> 照顧責任風險</a:t>
            </a:r>
          </a:p>
        </p:txBody>
      </p:sp>
      <p:sp>
        <p:nvSpPr>
          <p:cNvPr id="7" name="雲朵形 6"/>
          <p:cNvSpPr/>
          <p:nvPr/>
        </p:nvSpPr>
        <p:spPr bwMode="auto">
          <a:xfrm>
            <a:off x="539552" y="4077072"/>
            <a:ext cx="2664296" cy="1584176"/>
          </a:xfrm>
          <a:prstGeom prst="cloud">
            <a:avLst/>
          </a:prstGeom>
          <a:solidFill>
            <a:schemeClr val="accent6">
              <a:lumMod val="40000"/>
              <a:lumOff val="60000"/>
            </a:schemeClr>
          </a:solidFill>
          <a:ln w="9525" cap="flat" cmpd="sng" algn="ctr">
            <a:solidFill>
              <a:srgbClr val="9966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2800" b="1" dirty="0" smtClean="0">
                <a:solidFill>
                  <a:schemeClr val="bg1"/>
                </a:solidFill>
                <a:latin typeface="+mn-ea"/>
                <a:ea typeface="+mn-ea"/>
              </a:rPr>
              <a:t>雇主責任風險</a:t>
            </a:r>
            <a:endParaRPr kumimoji="1" lang="zh-TW" altLang="en-US" sz="2800" b="1" i="0" u="none" strike="noStrike" cap="none" normalizeH="0" baseline="0" dirty="0" smtClean="0">
              <a:ln>
                <a:noFill/>
              </a:ln>
              <a:solidFill>
                <a:schemeClr val="bg1"/>
              </a:solidFill>
              <a:effectLst/>
              <a:latin typeface="+mn-ea"/>
              <a:ea typeface="+mn-ea"/>
            </a:endParaRPr>
          </a:p>
        </p:txBody>
      </p:sp>
      <p:sp>
        <p:nvSpPr>
          <p:cNvPr id="8" name="雲朵形 7"/>
          <p:cNvSpPr/>
          <p:nvPr/>
        </p:nvSpPr>
        <p:spPr bwMode="auto">
          <a:xfrm>
            <a:off x="5652120" y="3861048"/>
            <a:ext cx="2664296" cy="1728192"/>
          </a:xfrm>
          <a:prstGeom prst="cloud">
            <a:avLst/>
          </a:prstGeom>
          <a:solidFill>
            <a:schemeClr val="accent6">
              <a:lumMod val="40000"/>
              <a:lumOff val="60000"/>
            </a:schemeClr>
          </a:solidFill>
          <a:ln w="9525" cap="flat" cmpd="sng" algn="ctr">
            <a:solidFill>
              <a:srgbClr val="9966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2800" b="1" dirty="0" smtClean="0">
                <a:solidFill>
                  <a:schemeClr val="bg1"/>
                </a:solidFill>
                <a:latin typeface="+mn-ea"/>
                <a:ea typeface="+mn-ea"/>
              </a:rPr>
              <a:t>信用風險</a:t>
            </a:r>
            <a:endParaRPr kumimoji="1" lang="zh-TW" altLang="en-US" sz="2800" b="1" i="0" u="none" strike="noStrike" cap="none" normalizeH="0" baseline="0" dirty="0" smtClean="0">
              <a:ln>
                <a:noFill/>
              </a:ln>
              <a:solidFill>
                <a:schemeClr val="bg1"/>
              </a:solidFill>
              <a:effectLst/>
              <a:latin typeface="+mn-ea"/>
              <a:ea typeface="+mn-ea"/>
            </a:endParaRPr>
          </a:p>
        </p:txBody>
      </p:sp>
      <p:sp>
        <p:nvSpPr>
          <p:cNvPr id="9" name="向右箭號 8"/>
          <p:cNvSpPr/>
          <p:nvPr/>
        </p:nvSpPr>
        <p:spPr bwMode="auto">
          <a:xfrm rot="9354981">
            <a:off x="2880638" y="4023364"/>
            <a:ext cx="504056" cy="2880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新細明體" pitchFamily="18" charset="-120"/>
            </a:endParaRPr>
          </a:p>
        </p:txBody>
      </p:sp>
      <p:sp>
        <p:nvSpPr>
          <p:cNvPr id="10" name="向右箭號 9"/>
          <p:cNvSpPr/>
          <p:nvPr/>
        </p:nvSpPr>
        <p:spPr bwMode="auto">
          <a:xfrm rot="1813644">
            <a:off x="5474331" y="4040354"/>
            <a:ext cx="504056" cy="2880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新細明體" pitchFamily="18" charset="-120"/>
            </a:endParaRPr>
          </a:p>
        </p:txBody>
      </p:sp>
      <p:sp>
        <p:nvSpPr>
          <p:cNvPr id="11" name="向右箭號 10"/>
          <p:cNvSpPr/>
          <p:nvPr/>
        </p:nvSpPr>
        <p:spPr bwMode="auto">
          <a:xfrm rot="5400000">
            <a:off x="4247206" y="4905922"/>
            <a:ext cx="359325" cy="285801"/>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新細明體" pitchFamily="18" charset="-120"/>
            </a:endParaRPr>
          </a:p>
        </p:txBody>
      </p:sp>
      <p:sp>
        <p:nvSpPr>
          <p:cNvPr id="12" name="雲朵形 11"/>
          <p:cNvSpPr/>
          <p:nvPr/>
        </p:nvSpPr>
        <p:spPr bwMode="auto">
          <a:xfrm>
            <a:off x="5868144" y="5733256"/>
            <a:ext cx="1296144" cy="908720"/>
          </a:xfrm>
          <a:prstGeom prst="cloud">
            <a:avLst/>
          </a:prstGeom>
          <a:solidFill>
            <a:schemeClr val="accent6">
              <a:lumMod val="40000"/>
              <a:lumOff val="60000"/>
            </a:schemeClr>
          </a:solidFill>
          <a:ln w="9525" cap="flat" cmpd="sng" algn="ctr">
            <a:solidFill>
              <a:srgbClr val="9966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kumimoji="1" lang="en-US" altLang="zh-TW" sz="2800" b="1" i="0" u="none" strike="noStrike" cap="none" normalizeH="0" baseline="0" dirty="0" smtClean="0">
                <a:ln>
                  <a:noFill/>
                </a:ln>
                <a:solidFill>
                  <a:schemeClr val="bg1"/>
                </a:solidFill>
                <a:effectLst/>
                <a:latin typeface="+mn-ea"/>
                <a:ea typeface="+mn-ea"/>
              </a:rPr>
              <a:t>…</a:t>
            </a:r>
          </a:p>
        </p:txBody>
      </p:sp>
      <p:sp>
        <p:nvSpPr>
          <p:cNvPr id="13" name="雲朵形 12"/>
          <p:cNvSpPr/>
          <p:nvPr/>
        </p:nvSpPr>
        <p:spPr bwMode="auto">
          <a:xfrm>
            <a:off x="1547664" y="5733256"/>
            <a:ext cx="1296144" cy="908720"/>
          </a:xfrm>
          <a:prstGeom prst="cloud">
            <a:avLst/>
          </a:prstGeom>
          <a:solidFill>
            <a:schemeClr val="accent6">
              <a:lumMod val="40000"/>
              <a:lumOff val="60000"/>
            </a:schemeClr>
          </a:solidFill>
          <a:ln w="9525" cap="flat" cmpd="sng" algn="ctr">
            <a:solidFill>
              <a:srgbClr val="9966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kumimoji="1" lang="en-US" altLang="zh-TW" sz="2800" b="1" i="0" u="none" strike="noStrike" cap="none" normalizeH="0" baseline="0" dirty="0" smtClean="0">
                <a:ln>
                  <a:noFill/>
                </a:ln>
                <a:solidFill>
                  <a:schemeClr val="bg1"/>
                </a:solidFill>
                <a:effectLst/>
                <a:latin typeface="+mn-ea"/>
                <a:ea typeface="+mn-ea"/>
              </a:rPr>
              <a:t>…</a:t>
            </a:r>
          </a:p>
        </p:txBody>
      </p:sp>
      <p:sp>
        <p:nvSpPr>
          <p:cNvPr id="14" name="向右箭號 13"/>
          <p:cNvSpPr/>
          <p:nvPr/>
        </p:nvSpPr>
        <p:spPr bwMode="auto">
          <a:xfrm rot="9354981">
            <a:off x="3240678" y="4743445"/>
            <a:ext cx="504056" cy="2880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新細明體" pitchFamily="18" charset="-120"/>
            </a:endParaRPr>
          </a:p>
        </p:txBody>
      </p:sp>
      <p:sp>
        <p:nvSpPr>
          <p:cNvPr id="15" name="向右箭號 14"/>
          <p:cNvSpPr/>
          <p:nvPr/>
        </p:nvSpPr>
        <p:spPr bwMode="auto">
          <a:xfrm rot="1813644">
            <a:off x="5186298" y="4688426"/>
            <a:ext cx="504056" cy="2880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新細明體" pitchFamily="18"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預設簡報設計">
      <a:majorFont>
        <a:latin typeface="Arial"/>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12320</TotalTime>
  <Words>1419</Words>
  <Application>Microsoft Office PowerPoint</Application>
  <PresentationFormat>如螢幕大小 (4:3)</PresentationFormat>
  <Paragraphs>328</Paragraphs>
  <Slides>20</Slides>
  <Notes>20</Notes>
  <HiddenSlides>0</HiddenSlides>
  <MMClips>0</MMClips>
  <ScaleCrop>false</ScaleCrop>
  <HeadingPairs>
    <vt:vector size="4" baseType="variant">
      <vt:variant>
        <vt:lpstr>佈景主題</vt:lpstr>
      </vt:variant>
      <vt:variant>
        <vt:i4>1</vt:i4>
      </vt:variant>
      <vt:variant>
        <vt:lpstr>投影片標題</vt:lpstr>
      </vt:variant>
      <vt:variant>
        <vt:i4>20</vt:i4>
      </vt:variant>
    </vt:vector>
  </HeadingPairs>
  <TitlesOfParts>
    <vt:vector size="21" baseType="lpstr">
      <vt:lpstr>預設簡報設計</vt:lpstr>
      <vt:lpstr>投影片 1</vt:lpstr>
      <vt:lpstr>大綱</vt:lpstr>
      <vt:lpstr>高齡社會與長期照顧議題</vt:lpstr>
      <vt:lpstr>長期照顧保險</vt:lpstr>
      <vt:lpstr>產險業之角色與責任</vt:lpstr>
      <vt:lpstr>產險業之角色與責任</vt:lpstr>
      <vt:lpstr>產險業之角色與責任</vt:lpstr>
      <vt:lpstr>產險業之角色與責任</vt:lpstr>
      <vt:lpstr>產險業之角色與責任</vt:lpstr>
      <vt:lpstr>產險業之角色與責任</vt:lpstr>
      <vt:lpstr>產險業之角色與責任</vt:lpstr>
      <vt:lpstr>產險業現況</vt:lpstr>
      <vt:lpstr>產險業現況</vt:lpstr>
      <vt:lpstr>產險業現況</vt:lpstr>
      <vt:lpstr>產險業現況</vt:lpstr>
      <vt:lpstr>相關新聞</vt:lpstr>
      <vt:lpstr>相關新聞</vt:lpstr>
      <vt:lpstr>相關新聞</vt:lpstr>
      <vt:lpstr>參考資料</vt:lpstr>
      <vt:lpstr>感謝聆聽</vt:lpstr>
    </vt:vector>
  </TitlesOfParts>
  <Company>華南產物</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shingyun</dc:creator>
  <cp:lastModifiedBy>USER</cp:lastModifiedBy>
  <cp:revision>1002</cp:revision>
  <dcterms:created xsi:type="dcterms:W3CDTF">2007-10-22T08:21:41Z</dcterms:created>
  <dcterms:modified xsi:type="dcterms:W3CDTF">2018-03-20T02:13:55Z</dcterms:modified>
</cp:coreProperties>
</file>